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Lst>
  <p:notesMasterIdLst>
    <p:notesMasterId r:id="rId20"/>
  </p:notesMasterIdLst>
  <p:handoutMasterIdLst>
    <p:handoutMasterId r:id="rId21"/>
  </p:handoutMasterIdLst>
  <p:sldIdLst>
    <p:sldId id="272" r:id="rId3"/>
    <p:sldId id="268" r:id="rId4"/>
    <p:sldId id="264"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 id="270" r:id="rId19"/>
  </p:sldIdLst>
  <p:sldSz cx="9144000" cy="6858000" type="screen4x3"/>
  <p:notesSz cx="6858000" cy="9144000"/>
  <p:embeddedFontLst>
    <p:embeddedFont>
      <p:font typeface="Roboto" panose="02000000000000000000" pitchFamily="2" charset="0"/>
      <p:regular r:id="rId22"/>
      <p:bold r:id="rId23"/>
      <p:italic r:id="rId24"/>
      <p:boldItalic r:id="rId25"/>
    </p:embeddedFont>
    <p:embeddedFont>
      <p:font typeface="Twinkl" panose="02000000000000000000" pitchFamily="2" charset="77"/>
      <p:regular r:id="rId26"/>
      <p:bold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D797"/>
    <a:srgbClr val="6EBD84"/>
    <a:srgbClr val="E34192"/>
    <a:srgbClr val="18A0DB"/>
    <a:srgbClr val="BC0105"/>
    <a:srgbClr val="21A6F9"/>
    <a:srgbClr val="4DB1E3"/>
    <a:srgbClr val="DE1E5A"/>
    <a:srgbClr val="80C1EB"/>
    <a:srgbClr val="ACDD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76" autoAdjust="0"/>
    <p:restoredTop sz="94660"/>
  </p:normalViewPr>
  <p:slideViewPr>
    <p:cSldViewPr snapToGrid="0" showGuides="1">
      <p:cViewPr>
        <p:scale>
          <a:sx n="65" d="100"/>
          <a:sy n="65" d="100"/>
        </p:scale>
        <p:origin x="1840" y="1592"/>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5.fntdata"/><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3.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2.fntdata"/><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28/08/2025</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‹nº›</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28/08/2025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‹nº›</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resources/curriculum-for-excellence-early-social-studies/curriculum-for-excellence-early-social-studies-people-place-and-environment/my-community-and-the-environment-people-place-and-environment-social-studies-early-scotland-cfe"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www.twinkl.co.uk/resources/curriculum-for-excellence-early-social-studies/curriculum-for-excellence-early-social-studies-people-place-and-environment/my-community-and-the-environment-people-place-and-environment-social-studies-early-scotland-cfe"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2" Type="http://schemas.openxmlformats.org/officeDocument/2006/relationships/hyperlink" Target="mailto:twinklcares@twinkl.co.uk" TargetMode="External"/><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o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3">
            <a:hlinkClick r:id="rId3"/>
            <a:extLst>
              <a:ext uri="{FF2B5EF4-FFF2-40B4-BE49-F238E27FC236}">
                <a16:creationId xmlns:a16="http://schemas.microsoft.com/office/drawing/2014/main" id="{D9D9F2E4-CC8B-D5AB-6D76-1E459340F064}"/>
              </a:ext>
            </a:extLst>
          </p:cNvPr>
          <p:cNvSpPr/>
          <p:nvPr userDrawn="1"/>
        </p:nvSpPr>
        <p:spPr>
          <a:xfrm>
            <a:off x="441150" y="606105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e Objeto">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38151"/>
            <a:ext cx="8220075" cy="994306"/>
          </a:xfrm>
          <a:prstGeom prst="roundRect">
            <a:avLst>
              <a:gd name="adj" fmla="val 9641"/>
            </a:avLst>
          </a:prstGeom>
        </p:spPr>
        <p:txBody>
          <a:bodyPr>
            <a:noAutofit/>
          </a:bodyPr>
          <a:lstStyle>
            <a:lvl1pPr>
              <a:defRPr sz="3600">
                <a:latin typeface="Twinkl" pitchFamily="2" charset="0"/>
              </a:defRPr>
            </a:lvl1pPr>
          </a:lstStyle>
          <a:p>
            <a:r>
              <a:rPr lang="pt-PT"/>
              <a:t>Clique para editar o estilo de título do Modelo Global</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2" name="Rounded Rectangle 24">
            <a:extLst>
              <a:ext uri="{FF2B5EF4-FFF2-40B4-BE49-F238E27FC236}">
                <a16:creationId xmlns:a16="http://schemas.microsoft.com/office/drawing/2014/main" id="{D00ECC8E-1AC3-4E6C-A19B-0A141ABB9071}"/>
              </a:ext>
            </a:extLst>
          </p:cNvPr>
          <p:cNvSpPr/>
          <p:nvPr userDrawn="1"/>
        </p:nvSpPr>
        <p:spPr bwMode="auto">
          <a:xfrm>
            <a:off x="503239" y="2930434"/>
            <a:ext cx="8137524" cy="341480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3" name="Rounded Rectangle 23">
            <a:extLst>
              <a:ext uri="{FF2B5EF4-FFF2-40B4-BE49-F238E27FC236}">
                <a16:creationId xmlns:a16="http://schemas.microsoft.com/office/drawing/2014/main" id="{D34100E7-28EA-4EB7-A437-37BB3EE7034D}"/>
              </a:ext>
            </a:extLst>
          </p:cNvPr>
          <p:cNvSpPr/>
          <p:nvPr userDrawn="1"/>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2" name="Text Placeholder 9">
            <a:extLst>
              <a:ext uri="{FF2B5EF4-FFF2-40B4-BE49-F238E27FC236}">
                <a16:creationId xmlns:a16="http://schemas.microsoft.com/office/drawing/2014/main" id="{BAFFD08E-D8F1-4950-9C0C-AB7477306E53}"/>
              </a:ext>
            </a:extLst>
          </p:cNvPr>
          <p:cNvSpPr>
            <a:spLocks noGrp="1"/>
          </p:cNvSpPr>
          <p:nvPr>
            <p:ph type="body" sz="quarter" idx="10" hasCustomPrompt="1"/>
          </p:nvPr>
        </p:nvSpPr>
        <p:spPr>
          <a:xfrm>
            <a:off x="755651" y="1037017"/>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3" name="Text Placeholder 9">
            <a:extLst>
              <a:ext uri="{FF2B5EF4-FFF2-40B4-BE49-F238E27FC236}">
                <a16:creationId xmlns:a16="http://schemas.microsoft.com/office/drawing/2014/main" id="{D99DBCE3-B6AA-4708-994C-5096C6F0D38E}"/>
              </a:ext>
            </a:extLst>
          </p:cNvPr>
          <p:cNvSpPr>
            <a:spLocks noGrp="1"/>
          </p:cNvSpPr>
          <p:nvPr>
            <p:ph type="body" sz="quarter" idx="11" hasCustomPrompt="1"/>
          </p:nvPr>
        </p:nvSpPr>
        <p:spPr>
          <a:xfrm>
            <a:off x="755651" y="3445623"/>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5" name="Text Placeholder 8">
            <a:extLst>
              <a:ext uri="{FF2B5EF4-FFF2-40B4-BE49-F238E27FC236}">
                <a16:creationId xmlns:a16="http://schemas.microsoft.com/office/drawing/2014/main" id="{E9191366-6C10-435F-A2F8-6CBD1318FD96}"/>
              </a:ext>
            </a:extLst>
          </p:cNvPr>
          <p:cNvSpPr>
            <a:spLocks noGrp="1"/>
          </p:cNvSpPr>
          <p:nvPr>
            <p:ph type="body" sz="quarter" idx="12" hasCustomPrompt="1"/>
          </p:nvPr>
        </p:nvSpPr>
        <p:spPr>
          <a:xfrm>
            <a:off x="755650" y="512763"/>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Aim</a:t>
            </a:r>
            <a:endParaRPr lang="en-GB" dirty="0"/>
          </a:p>
        </p:txBody>
      </p:sp>
      <p:sp>
        <p:nvSpPr>
          <p:cNvPr id="17" name="Text Placeholder 8">
            <a:extLst>
              <a:ext uri="{FF2B5EF4-FFF2-40B4-BE49-F238E27FC236}">
                <a16:creationId xmlns:a16="http://schemas.microsoft.com/office/drawing/2014/main" id="{6758EDAF-8492-4BF5-93A1-EA11C5D83003}"/>
              </a:ext>
            </a:extLst>
          </p:cNvPr>
          <p:cNvSpPr>
            <a:spLocks noGrp="1"/>
          </p:cNvSpPr>
          <p:nvPr>
            <p:ph type="body" sz="quarter" idx="13" hasCustomPrompt="1"/>
          </p:nvPr>
        </p:nvSpPr>
        <p:spPr>
          <a:xfrm>
            <a:off x="755649" y="2930434"/>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Success Criteria</a:t>
            </a:r>
            <a:endParaRPr lang="en-GB" dirty="0"/>
          </a:p>
        </p:txBody>
      </p:sp>
    </p:spTree>
    <p:extLst>
      <p:ext uri="{BB962C8B-B14F-4D97-AF65-F5344CB8AC3E}">
        <p14:creationId xmlns:p14="http://schemas.microsoft.com/office/powerpoint/2010/main" val="2257523209"/>
      </p:ext>
    </p:extLst>
  </p:cSld>
  <p:clrMapOvr>
    <a:masterClrMapping/>
  </p:clrMapOvr>
  <p:extLst>
    <p:ext uri="{DCECCB84-F9BA-43D5-87BE-67443E8EF086}">
      <p15:sldGuideLst xmlns:p15="http://schemas.microsoft.com/office/powerpoint/2012/main">
        <p15:guide id="1" orient="horz" pos="640" userDrawn="1">
          <p15:clr>
            <a:srgbClr val="F26B43"/>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41150" y="606105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udio/Video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7" name="Rectangle 6">
            <a:extLst>
              <a:ext uri="{FF2B5EF4-FFF2-40B4-BE49-F238E27FC236}">
                <a16:creationId xmlns:a16="http://schemas.microsoft.com/office/drawing/2014/main" id="{FFC63B62-F6F8-4A70-935A-0CBCE04C051B}"/>
              </a:ext>
            </a:extLst>
          </p:cNvPr>
          <p:cNvSpPr/>
          <p:nvPr userDrawn="1"/>
        </p:nvSpPr>
        <p:spPr>
          <a:xfrm>
            <a:off x="755650"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9" name="Rectangle 8">
            <a:extLst>
              <a:ext uri="{FF2B5EF4-FFF2-40B4-BE49-F238E27FC236}">
                <a16:creationId xmlns:a16="http://schemas.microsoft.com/office/drawing/2014/main" id="{F19AD57E-3485-41E5-86B7-DD796C8FF6EE}"/>
              </a:ext>
            </a:extLst>
          </p:cNvPr>
          <p:cNvSpPr/>
          <p:nvPr userDrawn="1"/>
        </p:nvSpPr>
        <p:spPr>
          <a:xfrm>
            <a:off x="3380669"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10" name="Rectangle 9">
            <a:extLst>
              <a:ext uri="{FF2B5EF4-FFF2-40B4-BE49-F238E27FC236}">
                <a16:creationId xmlns:a16="http://schemas.microsoft.com/office/drawing/2014/main" id="{2A702136-D7DD-49CD-A4E0-42B0D1BAFEFE}"/>
              </a:ext>
            </a:extLst>
          </p:cNvPr>
          <p:cNvSpPr/>
          <p:nvPr userDrawn="1"/>
        </p:nvSpPr>
        <p:spPr>
          <a:xfrm>
            <a:off x="6005688"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pic>
        <p:nvPicPr>
          <p:cNvPr id="12" name="Picture 1">
            <a:extLst>
              <a:ext uri="{FF2B5EF4-FFF2-40B4-BE49-F238E27FC236}">
                <a16:creationId xmlns:a16="http://schemas.microsoft.com/office/drawing/2014/main" id="{3124EECE-F7EF-4595-9620-68FD0E5E79FF}"/>
              </a:ext>
            </a:extLst>
          </p:cNvPr>
          <p:cNvPicPr>
            <a:picLocks noChangeAspect="1"/>
          </p:cNvPicPr>
          <p:nvPr userDrawn="1"/>
        </p:nvPicPr>
        <p:blipFill>
          <a:blip r:embed="rId2">
            <a:extLst>
              <a:ext uri="{28A0092B-C50C-407E-A947-70E740481C1C}">
                <a14:useLocalDpi xmlns:a14="http://schemas.microsoft.com/office/drawing/2010/main" val="0"/>
              </a:ext>
            </a:extLst>
          </a:blip>
          <a:srcRect l="14311" t="18852" r="58228" b="54654"/>
          <a:stretch>
            <a:fillRect/>
          </a:stretch>
        </p:blipFill>
        <p:spPr bwMode="auto">
          <a:xfrm>
            <a:off x="1088144" y="2435955"/>
            <a:ext cx="1717675" cy="1150938"/>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06CC5B3-3D32-4C6C-8E1F-3758561C1FA7}"/>
              </a:ext>
            </a:extLst>
          </p:cNvPr>
          <p:cNvPicPr>
            <a:picLocks noChangeAspect="1"/>
          </p:cNvPicPr>
          <p:nvPr userDrawn="1"/>
        </p:nvPicPr>
        <p:blipFill>
          <a:blip r:embed="rId3">
            <a:extLst>
              <a:ext uri="{28A0092B-C50C-407E-A947-70E740481C1C}">
                <a14:useLocalDpi xmlns:a14="http://schemas.microsoft.com/office/drawing/2010/main" val="0"/>
              </a:ext>
            </a:extLst>
          </a:blip>
          <a:srcRect l="15067" t="26003" r="44786" b="11296"/>
          <a:stretch>
            <a:fillRect/>
          </a:stretch>
        </p:blipFill>
        <p:spPr bwMode="auto">
          <a:xfrm>
            <a:off x="1088144" y="3771617"/>
            <a:ext cx="1717675" cy="185737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5" name="Rectangle 14">
            <a:extLst>
              <a:ext uri="{FF2B5EF4-FFF2-40B4-BE49-F238E27FC236}">
                <a16:creationId xmlns:a16="http://schemas.microsoft.com/office/drawing/2014/main" id="{BF1001AF-39AD-4F6C-8CC7-DE3F05F47402}"/>
              </a:ext>
            </a:extLst>
          </p:cNvPr>
          <p:cNvSpPr/>
          <p:nvPr userDrawn="1"/>
        </p:nvSpPr>
        <p:spPr>
          <a:xfrm>
            <a:off x="450762" y="5938338"/>
            <a:ext cx="8226000" cy="295275"/>
          </a:xfrm>
          <a:prstGeom prst="rect">
            <a:avLst/>
          </a:prstGeom>
          <a:solidFill>
            <a:srgbClr val="E34192"/>
          </a:solidFill>
          <a:ln>
            <a:solidFill>
              <a:srgbClr val="E341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100" b="1" dirty="0">
                <a:solidFill>
                  <a:schemeClr val="bg1"/>
                </a:solidFill>
                <a:latin typeface="Roboto" panose="02000000000000000000" pitchFamily="2" charset="0"/>
                <a:ea typeface="Roboto" panose="02000000000000000000" pitchFamily="2" charset="0"/>
                <a:cs typeface="Arial" panose="020B0604020202020204" pitchFamily="34" charset="0"/>
              </a:rPr>
              <a:t>Please note the embedded audio may not be compatible with earlier versions of PowerPoint. </a:t>
            </a:r>
          </a:p>
        </p:txBody>
      </p:sp>
      <p:grpSp>
        <p:nvGrpSpPr>
          <p:cNvPr id="16" name="Group 15">
            <a:extLst>
              <a:ext uri="{FF2B5EF4-FFF2-40B4-BE49-F238E27FC236}">
                <a16:creationId xmlns:a16="http://schemas.microsoft.com/office/drawing/2014/main" id="{F4C02CD7-54FA-442D-8552-484866B452A3}"/>
              </a:ext>
            </a:extLst>
          </p:cNvPr>
          <p:cNvGrpSpPr/>
          <p:nvPr userDrawn="1"/>
        </p:nvGrpSpPr>
        <p:grpSpPr>
          <a:xfrm>
            <a:off x="653175" y="1186618"/>
            <a:ext cx="2485137" cy="4640495"/>
            <a:chOff x="653175" y="1293580"/>
            <a:chExt cx="2485137" cy="4640495"/>
          </a:xfrm>
        </p:grpSpPr>
        <p:sp>
          <p:nvSpPr>
            <p:cNvPr id="17" name="Rectangle 16">
              <a:extLst>
                <a:ext uri="{FF2B5EF4-FFF2-40B4-BE49-F238E27FC236}">
                  <a16:creationId xmlns:a16="http://schemas.microsoft.com/office/drawing/2014/main" id="{70129BA9-07CA-4E45-BE89-A3B3D8B06794}"/>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Open the downloaded folder and copy all the files.</a:t>
              </a:r>
            </a:p>
          </p:txBody>
        </p:sp>
        <p:sp>
          <p:nvSpPr>
            <p:cNvPr id="18" name="Oval 17">
              <a:extLst>
                <a:ext uri="{FF2B5EF4-FFF2-40B4-BE49-F238E27FC236}">
                  <a16:creationId xmlns:a16="http://schemas.microsoft.com/office/drawing/2014/main" id="{06AD645D-EF4C-43B9-BC02-E73591ACFEA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1</a:t>
              </a:r>
            </a:p>
          </p:txBody>
        </p:sp>
      </p:grpSp>
      <p:grpSp>
        <p:nvGrpSpPr>
          <p:cNvPr id="19" name="Group 18">
            <a:extLst>
              <a:ext uri="{FF2B5EF4-FFF2-40B4-BE49-F238E27FC236}">
                <a16:creationId xmlns:a16="http://schemas.microsoft.com/office/drawing/2014/main" id="{08DFAC45-3E54-4D6A-98C4-CF211C83922E}"/>
              </a:ext>
            </a:extLst>
          </p:cNvPr>
          <p:cNvGrpSpPr/>
          <p:nvPr userDrawn="1"/>
        </p:nvGrpSpPr>
        <p:grpSpPr>
          <a:xfrm>
            <a:off x="3278194" y="1186618"/>
            <a:ext cx="2485137" cy="4640495"/>
            <a:chOff x="653175" y="1293580"/>
            <a:chExt cx="2485137" cy="4640495"/>
          </a:xfrm>
        </p:grpSpPr>
        <p:sp>
          <p:nvSpPr>
            <p:cNvPr id="20" name="Rectangle 19">
              <a:extLst>
                <a:ext uri="{FF2B5EF4-FFF2-40B4-BE49-F238E27FC236}">
                  <a16:creationId xmlns:a16="http://schemas.microsoft.com/office/drawing/2014/main" id="{F0CD5D4D-4B63-46DB-9525-B34F30B13615}"/>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Paste the copied files into a new folder.</a:t>
              </a:r>
            </a:p>
          </p:txBody>
        </p:sp>
        <p:sp>
          <p:nvSpPr>
            <p:cNvPr id="21" name="Oval 20">
              <a:extLst>
                <a:ext uri="{FF2B5EF4-FFF2-40B4-BE49-F238E27FC236}">
                  <a16:creationId xmlns:a16="http://schemas.microsoft.com/office/drawing/2014/main" id="{E921D1FD-6ED8-4721-9B13-952826BF7583}"/>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2</a:t>
              </a:r>
            </a:p>
          </p:txBody>
        </p:sp>
      </p:grpSp>
      <p:grpSp>
        <p:nvGrpSpPr>
          <p:cNvPr id="22" name="Group 21">
            <a:extLst>
              <a:ext uri="{FF2B5EF4-FFF2-40B4-BE49-F238E27FC236}">
                <a16:creationId xmlns:a16="http://schemas.microsoft.com/office/drawing/2014/main" id="{2E64373C-29B9-44AD-BBFF-1C2B6CB8B856}"/>
              </a:ext>
            </a:extLst>
          </p:cNvPr>
          <p:cNvGrpSpPr/>
          <p:nvPr userDrawn="1"/>
        </p:nvGrpSpPr>
        <p:grpSpPr>
          <a:xfrm>
            <a:off x="5903213" y="1186618"/>
            <a:ext cx="2485137" cy="4640495"/>
            <a:chOff x="653175" y="1293580"/>
            <a:chExt cx="2485137" cy="4640495"/>
          </a:xfrm>
        </p:grpSpPr>
        <p:sp>
          <p:nvSpPr>
            <p:cNvPr id="23" name="Rectangle 22">
              <a:extLst>
                <a:ext uri="{FF2B5EF4-FFF2-40B4-BE49-F238E27FC236}">
                  <a16:creationId xmlns:a16="http://schemas.microsoft.com/office/drawing/2014/main" id="{3F8F64B4-C8AD-4F3A-AC24-CC1D1D7B43F0}"/>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To use the PowerPoint, enable editing and put into slide show mode.</a:t>
              </a:r>
            </a:p>
          </p:txBody>
        </p:sp>
        <p:sp>
          <p:nvSpPr>
            <p:cNvPr id="24" name="Oval 23">
              <a:extLst>
                <a:ext uri="{FF2B5EF4-FFF2-40B4-BE49-F238E27FC236}">
                  <a16:creationId xmlns:a16="http://schemas.microsoft.com/office/drawing/2014/main" id="{306893F1-C2B6-43EB-825A-DA5B276C890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3</a:t>
              </a:r>
            </a:p>
          </p:txBody>
        </p:sp>
      </p:grpSp>
      <p:pic>
        <p:nvPicPr>
          <p:cNvPr id="25" name="Picture 24">
            <a:extLst>
              <a:ext uri="{FF2B5EF4-FFF2-40B4-BE49-F238E27FC236}">
                <a16:creationId xmlns:a16="http://schemas.microsoft.com/office/drawing/2014/main" id="{F8E75E30-3E3D-4F9B-9EF6-9A9630C27CBB}"/>
              </a:ext>
            </a:extLst>
          </p:cNvPr>
          <p:cNvPicPr>
            <a:picLocks noChangeAspect="1"/>
          </p:cNvPicPr>
          <p:nvPr userDrawn="1"/>
        </p:nvPicPr>
        <p:blipFill>
          <a:blip r:embed="rId4">
            <a:extLst>
              <a:ext uri="{28A0092B-C50C-407E-A947-70E740481C1C}">
                <a14:useLocalDpi xmlns:a14="http://schemas.microsoft.com/office/drawing/2010/main" val="0"/>
              </a:ext>
            </a:extLst>
          </a:blip>
          <a:srcRect l="14085" t="17912" r="52493" b="25307"/>
          <a:stretch>
            <a:fillRect/>
          </a:stretch>
        </p:blipFill>
        <p:spPr bwMode="auto">
          <a:xfrm>
            <a:off x="3720306" y="2435955"/>
            <a:ext cx="1703388" cy="2003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E55EBE21-985E-4E8F-B68C-A7F9AB89D609}"/>
              </a:ext>
            </a:extLst>
          </p:cNvPr>
          <p:cNvPicPr>
            <a:picLocks noChangeAspect="1"/>
          </p:cNvPicPr>
          <p:nvPr userDrawn="1"/>
        </p:nvPicPr>
        <p:blipFill>
          <a:blip r:embed="rId5">
            <a:extLst>
              <a:ext uri="{28A0092B-C50C-407E-A947-70E740481C1C}">
                <a14:useLocalDpi xmlns:a14="http://schemas.microsoft.com/office/drawing/2010/main" val="0"/>
              </a:ext>
            </a:extLst>
          </a:blip>
          <a:srcRect t="65628"/>
          <a:stretch>
            <a:fillRect/>
          </a:stretch>
        </p:blipFill>
        <p:spPr bwMode="auto">
          <a:xfrm>
            <a:off x="6114362" y="3710564"/>
            <a:ext cx="2165314" cy="1601754"/>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12AA4B95-3CCC-45E1-B7B1-343CCBC6F42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114344" y="2435955"/>
            <a:ext cx="2165350" cy="225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EB959152-16E0-47A5-9814-E4CDFB5F1B4A}"/>
              </a:ext>
            </a:extLst>
          </p:cNvPr>
          <p:cNvGrpSpPr/>
          <p:nvPr userDrawn="1"/>
        </p:nvGrpSpPr>
        <p:grpSpPr>
          <a:xfrm>
            <a:off x="6114362" y="2862122"/>
            <a:ext cx="2165350" cy="690207"/>
            <a:chOff x="6137101" y="2837944"/>
            <a:chExt cx="2165350" cy="690207"/>
          </a:xfrm>
        </p:grpSpPr>
        <p:grpSp>
          <p:nvGrpSpPr>
            <p:cNvPr id="29" name="Group 28">
              <a:extLst>
                <a:ext uri="{FF2B5EF4-FFF2-40B4-BE49-F238E27FC236}">
                  <a16:creationId xmlns:a16="http://schemas.microsoft.com/office/drawing/2014/main" id="{2AA9C2EC-978E-419F-A507-D371B5CA5B55}"/>
                </a:ext>
              </a:extLst>
            </p:cNvPr>
            <p:cNvGrpSpPr>
              <a:grpSpLocks/>
            </p:cNvGrpSpPr>
            <p:nvPr/>
          </p:nvGrpSpPr>
          <p:grpSpPr bwMode="auto">
            <a:xfrm>
              <a:off x="6137101" y="2837944"/>
              <a:ext cx="2165350" cy="647700"/>
              <a:chOff x="6164808" y="2589878"/>
              <a:chExt cx="2165459" cy="647296"/>
            </a:xfrm>
          </p:grpSpPr>
          <p:pic>
            <p:nvPicPr>
              <p:cNvPr id="31" name="Picture 30">
                <a:extLst>
                  <a:ext uri="{FF2B5EF4-FFF2-40B4-BE49-F238E27FC236}">
                    <a16:creationId xmlns:a16="http://schemas.microsoft.com/office/drawing/2014/main" id="{B5145F20-A130-4EC9-B902-0B2D234C1C06}"/>
                  </a:ext>
                </a:extLst>
              </p:cNvPr>
              <p:cNvPicPr>
                <a:picLocks noChangeAspect="1"/>
              </p:cNvPicPr>
              <p:nvPr/>
            </p:nvPicPr>
            <p:blipFill>
              <a:blip r:embed="rId7">
                <a:extLst>
                  <a:ext uri="{28A0092B-C50C-407E-A947-70E740481C1C}">
                    <a14:useLocalDpi xmlns:a14="http://schemas.microsoft.com/office/drawing/2010/main" val="0"/>
                  </a:ext>
                </a:extLst>
              </a:blip>
              <a:srcRect t="60687"/>
              <a:stretch>
                <a:fillRect/>
              </a:stretch>
            </p:blipFill>
            <p:spPr bwMode="auto">
              <a:xfrm>
                <a:off x="6164808" y="2589878"/>
                <a:ext cx="2165459" cy="647296"/>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cxnSp>
            <p:nvCxnSpPr>
              <p:cNvPr id="32" name="Straight Arrow Connector 31">
                <a:extLst>
                  <a:ext uri="{FF2B5EF4-FFF2-40B4-BE49-F238E27FC236}">
                    <a16:creationId xmlns:a16="http://schemas.microsoft.com/office/drawing/2014/main" id="{7209CC96-78F3-4B82-BE38-23F76BEC0573}"/>
                  </a:ext>
                </a:extLst>
              </p:cNvPr>
              <p:cNvCxnSpPr/>
              <p:nvPr/>
            </p:nvCxnSpPr>
            <p:spPr>
              <a:xfrm flipH="1">
                <a:off x="7949742" y="2768837"/>
                <a:ext cx="79379" cy="287158"/>
              </a:xfrm>
              <a:prstGeom prst="straightConnector1">
                <a:avLst/>
              </a:prstGeom>
              <a:ln w="19050">
                <a:solidFill>
                  <a:srgbClr val="18A0DB"/>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Oval 29">
              <a:extLst>
                <a:ext uri="{FF2B5EF4-FFF2-40B4-BE49-F238E27FC236}">
                  <a16:creationId xmlns:a16="http://schemas.microsoft.com/office/drawing/2014/main" id="{289AD21C-A27E-4E30-8AB2-27CBD6E49F15}"/>
                </a:ext>
              </a:extLst>
            </p:cNvPr>
            <p:cNvSpPr/>
            <p:nvPr/>
          </p:nvSpPr>
          <p:spPr>
            <a:xfrm>
              <a:off x="7790917" y="3317748"/>
              <a:ext cx="210403" cy="210403"/>
            </a:xfrm>
            <a:prstGeom prst="ellipse">
              <a:avLst/>
            </a:prstGeom>
            <a:noFill/>
            <a:ln w="19050">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5" name="TextBox 44">
            <a:extLst>
              <a:ext uri="{FF2B5EF4-FFF2-40B4-BE49-F238E27FC236}">
                <a16:creationId xmlns:a16="http://schemas.microsoft.com/office/drawing/2014/main" id="{3642231C-A2F6-4367-90C6-0767E987F9A9}"/>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Guidance for Video/Audio in PowerPoints</a:t>
            </a:r>
            <a:endParaRPr lang="en-GB" sz="2800" b="1" dirty="0">
              <a:solidFill>
                <a:srgbClr val="E34192"/>
              </a:solidFill>
            </a:endParaRPr>
          </a:p>
        </p:txBody>
      </p:sp>
    </p:spTree>
    <p:extLst>
      <p:ext uri="{BB962C8B-B14F-4D97-AF65-F5344CB8AC3E}">
        <p14:creationId xmlns:p14="http://schemas.microsoft.com/office/powerpoint/2010/main" val="395936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dvance Copy">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43" name="Rectangle 42">
            <a:extLst>
              <a:ext uri="{FF2B5EF4-FFF2-40B4-BE49-F238E27FC236}">
                <a16:creationId xmlns:a16="http://schemas.microsoft.com/office/drawing/2014/main" id="{6A96975B-C3DC-451D-8423-D15D5BCDB436}"/>
              </a:ext>
            </a:extLst>
          </p:cNvPr>
          <p:cNvSpPr/>
          <p:nvPr/>
        </p:nvSpPr>
        <p:spPr>
          <a:xfrm>
            <a:off x="755649" y="1716190"/>
            <a:ext cx="7632700" cy="1236438"/>
          </a:xfrm>
          <a:prstGeom prst="rect">
            <a:avLst/>
          </a:prstGeom>
          <a:noFill/>
          <a:ln w="19050">
            <a:solidFill>
              <a:srgbClr val="18A0DB"/>
            </a:solidFill>
          </a:ln>
        </p:spPr>
        <p:txBody>
          <a:bodyPr wrap="square" lIns="216000" tIns="216000" rIns="216000" bIns="216000">
            <a:spAutoFit/>
          </a:bodyPr>
          <a:lstStyle/>
          <a:p>
            <a:pPr algn="ctr">
              <a:spcAft>
                <a:spcPts val="600"/>
              </a:spcAft>
            </a:pPr>
            <a:r>
              <a:rPr lang="en-GB" sz="1400" dirty="0">
                <a:latin typeface="Roboto" panose="02000000000000000000" pitchFamily="2" charset="0"/>
                <a:ea typeface="Roboto" panose="02000000000000000000" pitchFamily="2" charset="0"/>
              </a:rPr>
              <a:t>This is an </a:t>
            </a:r>
            <a:r>
              <a:rPr lang="en-GB" sz="1400" b="1" dirty="0">
                <a:latin typeface="Roboto" panose="02000000000000000000" pitchFamily="2" charset="0"/>
                <a:ea typeface="Roboto" panose="02000000000000000000" pitchFamily="2" charset="0"/>
              </a:rPr>
              <a:t>exclusive, advance copy!</a:t>
            </a:r>
          </a:p>
          <a:p>
            <a:pPr algn="ctr">
              <a:spcAft>
                <a:spcPts val="600"/>
              </a:spcAft>
            </a:pPr>
            <a:r>
              <a:rPr lang="en-GB" sz="1400" dirty="0">
                <a:latin typeface="Roboto" panose="02000000000000000000" pitchFamily="2" charset="0"/>
                <a:ea typeface="Roboto" panose="02000000000000000000" pitchFamily="2" charset="0"/>
              </a:rPr>
              <a:t>Let us know what you think by emailing </a:t>
            </a:r>
            <a:r>
              <a:rPr lang="en-GB" sz="1400" b="1" u="sng" dirty="0">
                <a:latin typeface="Roboto" panose="02000000000000000000" pitchFamily="2" charset="0"/>
                <a:ea typeface="Roboto" panose="02000000000000000000" pitchFamily="2" charset="0"/>
                <a:hlinkClick r:id="rId2"/>
              </a:rPr>
              <a:t>twinklcares@twinkl.co.uk</a:t>
            </a:r>
            <a:endParaRPr lang="en-GB" sz="1400" b="1" u="sng" dirty="0">
              <a:latin typeface="Roboto" panose="02000000000000000000" pitchFamily="2" charset="0"/>
              <a:ea typeface="Roboto" panose="02000000000000000000" pitchFamily="2" charset="0"/>
            </a:endParaRPr>
          </a:p>
          <a:p>
            <a:pPr algn="ctr">
              <a:spcAft>
                <a:spcPts val="600"/>
              </a:spcAft>
            </a:pPr>
            <a:r>
              <a:rPr lang="en-GB" sz="1400" dirty="0">
                <a:latin typeface="Roboto" panose="02000000000000000000" pitchFamily="2" charset="0"/>
                <a:ea typeface="Roboto" panose="02000000000000000000" pitchFamily="2" charset="0"/>
              </a:rPr>
              <a:t>with the reference ‘</a:t>
            </a:r>
            <a:r>
              <a:rPr lang="en-GB" sz="1400" b="1" dirty="0">
                <a:latin typeface="Roboto" panose="02000000000000000000" pitchFamily="2" charset="0"/>
                <a:ea typeface="Roboto" panose="02000000000000000000" pitchFamily="2" charset="0"/>
              </a:rPr>
              <a:t>CODE</a:t>
            </a:r>
            <a:r>
              <a:rPr lang="en-GB" sz="1400" dirty="0">
                <a:latin typeface="Roboto" panose="02000000000000000000" pitchFamily="2" charset="0"/>
                <a:ea typeface="Roboto" panose="02000000000000000000" pitchFamily="2" charset="0"/>
              </a:rPr>
              <a:t>’.</a:t>
            </a:r>
          </a:p>
        </p:txBody>
      </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Advance Copy</a:t>
            </a:r>
            <a:endParaRPr lang="en-GB" sz="2800" b="1" dirty="0">
              <a:solidFill>
                <a:srgbClr val="E34192"/>
              </a:solidFill>
            </a:endParaRPr>
          </a:p>
        </p:txBody>
      </p:sp>
    </p:spTree>
    <p:extLst>
      <p:ext uri="{BB962C8B-B14F-4D97-AF65-F5344CB8AC3E}">
        <p14:creationId xmlns:p14="http://schemas.microsoft.com/office/powerpoint/2010/main" val="1386459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nimation and Editable Resource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43835" y="3604852"/>
            <a:ext cx="7644513" cy="1571953"/>
            <a:chOff x="743837" y="1344834"/>
            <a:chExt cx="7644513" cy="1571953"/>
          </a:xfrm>
        </p:grpSpPr>
        <p:sp>
          <p:nvSpPr>
            <p:cNvPr id="42" name="Rectangle 41">
              <a:extLst>
                <a:ext uri="{FF2B5EF4-FFF2-40B4-BE49-F238E27FC236}">
                  <a16:creationId xmlns:a16="http://schemas.microsoft.com/office/drawing/2014/main" id="{0DF60415-D303-4DFE-A6B8-E0AB42EF4DDC}"/>
                </a:ext>
              </a:extLst>
            </p:cNvPr>
            <p:cNvSpPr/>
            <p:nvPr/>
          </p:nvSpPr>
          <p:spPr>
            <a:xfrm>
              <a:off x="743837" y="1344834"/>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r>
                <a:rPr lang="en-GB" sz="1600" b="1" dirty="0">
                  <a:latin typeface="Roboto" panose="02000000000000000000" pitchFamily="2" charset="0"/>
                  <a:ea typeface="Roboto" panose="02000000000000000000" pitchFamily="2" charset="0"/>
                </a:rPr>
                <a:t>Editable</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1297993"/>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b="0" i="0" dirty="0">
                  <a:solidFill>
                    <a:srgbClr val="202124"/>
                  </a:solidFill>
                  <a:effectLst/>
                  <a:latin typeface="Roboto" panose="02000000000000000000" pitchFamily="2" charset="0"/>
                </a:rPr>
                <a:t>This resource is editable and can be adapted to meet the needs of different learners. Twinkl cannot be held responsible for any changes made once a resource has been downloaded. Please be aware that this content may have been edited and therefore </a:t>
              </a:r>
              <a:br>
                <a:rPr lang="en-GB" sz="1400" b="0" i="0" dirty="0">
                  <a:solidFill>
                    <a:srgbClr val="202124"/>
                  </a:solidFill>
                  <a:effectLst/>
                  <a:latin typeface="Roboto" panose="02000000000000000000" pitchFamily="2" charset="0"/>
                </a:rPr>
              </a:br>
              <a:r>
                <a:rPr lang="en-GB" sz="1400" b="0" i="0" dirty="0">
                  <a:solidFill>
                    <a:srgbClr val="202124"/>
                  </a:solidFill>
                  <a:effectLst/>
                  <a:latin typeface="Roboto" panose="02000000000000000000" pitchFamily="2" charset="0"/>
                </a:rPr>
                <a:t>may no longer reflect our values.</a:t>
              </a:r>
              <a:endParaRPr lang="en-GB" sz="1400" dirty="0">
                <a:latin typeface="Roboto" panose="02000000000000000000" pitchFamily="2" charset="0"/>
                <a:ea typeface="Roboto" panose="02000000000000000000" pitchFamily="2" charset="0"/>
              </a:endParaRP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
        <p:nvSpPr>
          <p:cNvPr id="2" name="Rectangle 1">
            <a:extLst>
              <a:ext uri="{FF2B5EF4-FFF2-40B4-BE49-F238E27FC236}">
                <a16:creationId xmlns:a16="http://schemas.microsoft.com/office/drawing/2014/main" id="{831FCADC-C0C1-A512-A0E6-00735A98EE23}"/>
              </a:ext>
            </a:extLst>
          </p:cNvPr>
          <p:cNvSpPr/>
          <p:nvPr userDrawn="1"/>
        </p:nvSpPr>
        <p:spPr>
          <a:xfrm>
            <a:off x="743835" y="1681195"/>
            <a:ext cx="316224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i="0" dirty="0">
                <a:solidFill>
                  <a:schemeClr val="bg1"/>
                </a:solidFill>
                <a:effectLst/>
                <a:latin typeface="Roboto" panose="02000000000000000000" pitchFamily="2" charset="0"/>
                <a:ea typeface="Roboto" panose="02000000000000000000" pitchFamily="2" charset="0"/>
              </a:rPr>
              <a:t>'Presentation Mode' PowerPoint</a:t>
            </a:r>
            <a:endParaRPr lang="en-GB" sz="1600" b="1" i="0" dirty="0">
              <a:solidFill>
                <a:schemeClr val="bg1"/>
              </a:solidFill>
              <a:latin typeface="Roboto" panose="02000000000000000000" pitchFamily="2" charset="0"/>
              <a:ea typeface="Roboto" panose="02000000000000000000" pitchFamily="2" charset="0"/>
            </a:endParaRPr>
          </a:p>
        </p:txBody>
      </p:sp>
      <p:sp>
        <p:nvSpPr>
          <p:cNvPr id="3" name="Rectangle 2">
            <a:extLst>
              <a:ext uri="{FF2B5EF4-FFF2-40B4-BE49-F238E27FC236}">
                <a16:creationId xmlns:a16="http://schemas.microsoft.com/office/drawing/2014/main" id="{F88C9B18-CEF9-33DD-B6BC-F4FAE51CB874}"/>
              </a:ext>
            </a:extLst>
          </p:cNvPr>
          <p:cNvSpPr/>
          <p:nvPr userDrawn="1"/>
        </p:nvSpPr>
        <p:spPr>
          <a:xfrm>
            <a:off x="755648" y="1955155"/>
            <a:ext cx="7632700" cy="1513437"/>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b="0" i="0" dirty="0">
                <a:solidFill>
                  <a:srgbClr val="000000"/>
                </a:solidFill>
                <a:effectLst/>
                <a:latin typeface="Roboto" panose="02000000000000000000" pitchFamily="2" charset="0"/>
                <a:ea typeface="Roboto" panose="02000000000000000000" pitchFamily="2" charset="0"/>
              </a:rPr>
              <a:t>We hope you find the information on our website and resources useful. This resource has been designed to be compatible with Microsoft PowerPoint. To view the content in the correct formatting, please view the presentation using </a:t>
            </a:r>
            <a:r>
              <a:rPr lang="en-GB" sz="1400" b="1" i="0" dirty="0">
                <a:solidFill>
                  <a:srgbClr val="000000"/>
                </a:solidFill>
                <a:effectLst/>
                <a:latin typeface="Roboto" panose="02000000000000000000" pitchFamily="2" charset="0"/>
                <a:ea typeface="Roboto" panose="02000000000000000000" pitchFamily="2" charset="0"/>
              </a:rPr>
              <a:t>PowerPoint in Slide Show mode</a:t>
            </a:r>
            <a:r>
              <a:rPr lang="en-GB" sz="1400" b="0" i="0" dirty="0">
                <a:solidFill>
                  <a:srgbClr val="000000"/>
                </a:solidFill>
                <a:effectLst/>
                <a:latin typeface="Roboto" panose="02000000000000000000" pitchFamily="2" charset="0"/>
                <a:ea typeface="Roboto" panose="02000000000000000000" pitchFamily="2" charset="0"/>
              </a:rPr>
              <a:t>. If you view the slides using other presentation software or out of Slide Show mode, you may find that some of the text and images overlap each other and/or are difficult to read.</a:t>
            </a:r>
            <a:endParaRPr lang="en-GB" sz="1400"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624152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ditable Resource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43835" y="1681195"/>
            <a:ext cx="7644513" cy="1571953"/>
            <a:chOff x="743837" y="1344834"/>
            <a:chExt cx="7644513" cy="1571953"/>
          </a:xfrm>
        </p:grpSpPr>
        <p:sp>
          <p:nvSpPr>
            <p:cNvPr id="42" name="Rectangle 41">
              <a:extLst>
                <a:ext uri="{FF2B5EF4-FFF2-40B4-BE49-F238E27FC236}">
                  <a16:creationId xmlns:a16="http://schemas.microsoft.com/office/drawing/2014/main" id="{0DF60415-D303-4DFE-A6B8-E0AB42EF4DDC}"/>
                </a:ext>
              </a:extLst>
            </p:cNvPr>
            <p:cNvSpPr/>
            <p:nvPr/>
          </p:nvSpPr>
          <p:spPr>
            <a:xfrm>
              <a:off x="743837" y="1344834"/>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r>
                <a:rPr lang="en-GB" sz="1600" b="1" dirty="0">
                  <a:latin typeface="Roboto" panose="02000000000000000000" pitchFamily="2" charset="0"/>
                  <a:ea typeface="Roboto" panose="02000000000000000000" pitchFamily="2" charset="0"/>
                </a:rPr>
                <a:t>Editable</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1297993"/>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b="0" i="0" dirty="0">
                  <a:solidFill>
                    <a:srgbClr val="202124"/>
                  </a:solidFill>
                  <a:effectLst/>
                  <a:latin typeface="Roboto" panose="02000000000000000000" pitchFamily="2" charset="0"/>
                </a:rPr>
                <a:t>This resource is editable and can be adapted to meet the needs of different learners. Twinkl cannot be held responsible for any changes made once a resource has been downloaded. Please be aware that this content may have been edited and therefore </a:t>
              </a:r>
              <a:br>
                <a:rPr lang="en-GB" sz="1400" b="0" i="0" dirty="0">
                  <a:solidFill>
                    <a:srgbClr val="202124"/>
                  </a:solidFill>
                  <a:effectLst/>
                  <a:latin typeface="Roboto" panose="02000000000000000000" pitchFamily="2" charset="0"/>
                </a:rPr>
              </a:br>
              <a:r>
                <a:rPr lang="en-GB" sz="1400" b="0" i="0" dirty="0">
                  <a:solidFill>
                    <a:srgbClr val="202124"/>
                  </a:solidFill>
                  <a:effectLst/>
                  <a:latin typeface="Roboto" panose="02000000000000000000" pitchFamily="2" charset="0"/>
                </a:rPr>
                <a:t>may no longer reflect our values.</a:t>
              </a:r>
              <a:endParaRPr lang="en-GB" sz="1400" dirty="0">
                <a:latin typeface="Roboto" panose="02000000000000000000" pitchFamily="2" charset="0"/>
                <a:ea typeface="Roboto" panose="02000000000000000000" pitchFamily="2" charset="0"/>
              </a:endParaRP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1462528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xternal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7223ECE9-6F1A-4E72-ACE0-06F71C468FD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1" name="Group 10">
            <a:extLst>
              <a:ext uri="{FF2B5EF4-FFF2-40B4-BE49-F238E27FC236}">
                <a16:creationId xmlns:a16="http://schemas.microsoft.com/office/drawing/2014/main" id="{5F05BBF0-ECD1-4FE4-937E-1F73A27AF916}"/>
              </a:ext>
            </a:extLst>
          </p:cNvPr>
          <p:cNvGrpSpPr/>
          <p:nvPr userDrawn="1"/>
        </p:nvGrpSpPr>
        <p:grpSpPr>
          <a:xfrm>
            <a:off x="743837" y="1681195"/>
            <a:ext cx="7644513" cy="2002840"/>
            <a:chOff x="743837" y="1344834"/>
            <a:chExt cx="7644513" cy="2002840"/>
          </a:xfrm>
        </p:grpSpPr>
        <p:sp>
          <p:nvSpPr>
            <p:cNvPr id="12" name="Rectangle 11">
              <a:extLst>
                <a:ext uri="{FF2B5EF4-FFF2-40B4-BE49-F238E27FC236}">
                  <a16:creationId xmlns:a16="http://schemas.microsoft.com/office/drawing/2014/main" id="{D52A1D21-ED2B-43AD-B353-E06410A36383}"/>
                </a:ext>
              </a:extLst>
            </p:cNvPr>
            <p:cNvSpPr/>
            <p:nvPr/>
          </p:nvSpPr>
          <p:spPr>
            <a:xfrm>
              <a:off x="743837" y="1344834"/>
              <a:ext cx="2703717"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Websites</a:t>
              </a:r>
            </a:p>
          </p:txBody>
        </p:sp>
        <p:sp>
          <p:nvSpPr>
            <p:cNvPr id="13" name="Rectangle 12">
              <a:extLst>
                <a:ext uri="{FF2B5EF4-FFF2-40B4-BE49-F238E27FC236}">
                  <a16:creationId xmlns:a16="http://schemas.microsoft.com/office/drawing/2014/main" id="{1FFC9EFA-95C1-4D1B-B736-D82D578BE355}"/>
                </a:ext>
              </a:extLst>
            </p:cNvPr>
            <p:cNvSpPr/>
            <p:nvPr/>
          </p:nvSpPr>
          <p:spPr>
            <a:xfrm>
              <a:off x="755650" y="1618794"/>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websites. Please be aware that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You should also be aware that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the case. We are not responsible for the content of external sites.</a:t>
              </a:r>
            </a:p>
          </p:txBody>
        </p:sp>
      </p:grpSp>
      <p:sp>
        <p:nvSpPr>
          <p:cNvPr id="16" name="TextBox 15">
            <a:extLst>
              <a:ext uri="{FF2B5EF4-FFF2-40B4-BE49-F238E27FC236}">
                <a16:creationId xmlns:a16="http://schemas.microsoft.com/office/drawing/2014/main" id="{3E809478-62E0-4C7A-83A2-03913DD4D89E}"/>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211658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xternal Video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6" name="Rectangle 15">
            <a:extLst>
              <a:ext uri="{FF2B5EF4-FFF2-40B4-BE49-F238E27FC236}">
                <a16:creationId xmlns:a16="http://schemas.microsoft.com/office/drawing/2014/main" id="{E98D6414-A260-404A-9274-A35AB2A1EA5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7" name="Group 16">
            <a:extLst>
              <a:ext uri="{FF2B5EF4-FFF2-40B4-BE49-F238E27FC236}">
                <a16:creationId xmlns:a16="http://schemas.microsoft.com/office/drawing/2014/main" id="{5688A155-CC1C-4CA5-824A-88B66BF4B7D8}"/>
              </a:ext>
            </a:extLst>
          </p:cNvPr>
          <p:cNvGrpSpPr/>
          <p:nvPr userDrawn="1"/>
        </p:nvGrpSpPr>
        <p:grpSpPr>
          <a:xfrm>
            <a:off x="733079" y="1681195"/>
            <a:ext cx="7643458" cy="2649171"/>
            <a:chOff x="744892" y="3707365"/>
            <a:chExt cx="7643458" cy="2649171"/>
          </a:xfrm>
        </p:grpSpPr>
        <p:sp>
          <p:nvSpPr>
            <p:cNvPr id="18" name="Rectangle 17">
              <a:extLst>
                <a:ext uri="{FF2B5EF4-FFF2-40B4-BE49-F238E27FC236}">
                  <a16:creationId xmlns:a16="http://schemas.microsoft.com/office/drawing/2014/main" id="{B519C287-0C36-43FA-A38F-45E9B4A11B4D}"/>
                </a:ext>
              </a:extLst>
            </p:cNvPr>
            <p:cNvSpPr/>
            <p:nvPr/>
          </p:nvSpPr>
          <p:spPr>
            <a:xfrm>
              <a:off x="744892" y="3707365"/>
              <a:ext cx="3214972"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Video Websites</a:t>
              </a:r>
            </a:p>
          </p:txBody>
        </p:sp>
        <p:sp>
          <p:nvSpPr>
            <p:cNvPr id="19" name="Rectangle 18">
              <a:extLst>
                <a:ext uri="{FF2B5EF4-FFF2-40B4-BE49-F238E27FC236}">
                  <a16:creationId xmlns:a16="http://schemas.microsoft.com/office/drawing/2014/main" id="{F9BBE2CC-1604-46EB-BCDA-9F6AB7410668}"/>
                </a:ext>
              </a:extLst>
            </p:cNvPr>
            <p:cNvSpPr/>
            <p:nvPr/>
          </p:nvSpPr>
          <p:spPr>
            <a:xfrm>
              <a:off x="755650" y="3981325"/>
              <a:ext cx="7632700" cy="2375211"/>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video websites. These websites often have </a:t>
              </a:r>
              <a:r>
                <a:rPr lang="en-GB" sz="1400" dirty="0" err="1">
                  <a:latin typeface="Roboto" panose="02000000000000000000" pitchFamily="2" charset="0"/>
                  <a:ea typeface="Roboto" panose="02000000000000000000" pitchFamily="2" charset="0"/>
                </a:rPr>
                <a:t>autoplay</a:t>
              </a:r>
              <a:r>
                <a:rPr lang="en-GB" sz="1400" dirty="0">
                  <a:latin typeface="Roboto" panose="02000000000000000000" pitchFamily="2" charset="0"/>
                  <a:ea typeface="Roboto" panose="02000000000000000000" pitchFamily="2" charset="0"/>
                </a:rPr>
                <a:t> features meaning that other videos will play after the video you are watching finishes. You should disable this feature before using the video in any classroom or similar setting.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assumes no responsibility for the contents of linked websites.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a:t>
              </a:r>
              <a:br>
                <a:rPr lang="en-GB" sz="1400" dirty="0">
                  <a:latin typeface="Roboto" panose="02000000000000000000" pitchFamily="2" charset="0"/>
                  <a:ea typeface="Roboto" panose="02000000000000000000" pitchFamily="2" charset="0"/>
                </a:rPr>
              </a:br>
              <a:r>
                <a:rPr lang="en-GB" sz="1400" dirty="0">
                  <a:latin typeface="Roboto" panose="02000000000000000000" pitchFamily="2" charset="0"/>
                  <a:ea typeface="Roboto" panose="02000000000000000000" pitchFamily="2" charset="0"/>
                </a:rPr>
                <a:t>the case.</a:t>
              </a:r>
            </a:p>
          </p:txBody>
        </p:sp>
      </p:grpSp>
      <p:sp>
        <p:nvSpPr>
          <p:cNvPr id="20" name="TextBox 19">
            <a:extLst>
              <a:ext uri="{FF2B5EF4-FFF2-40B4-BE49-F238E27FC236}">
                <a16:creationId xmlns:a16="http://schemas.microsoft.com/office/drawing/2014/main" id="{DFBBCB53-5B3E-420F-B980-49AC69553407}"/>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671506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claimers Editable">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89AF2E5A-21A6-4DED-A279-863F1FD479A6}"/>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20" name="Group 19">
            <a:extLst>
              <a:ext uri="{FF2B5EF4-FFF2-40B4-BE49-F238E27FC236}">
                <a16:creationId xmlns:a16="http://schemas.microsoft.com/office/drawing/2014/main" id="{0F0C260B-7A5F-4EEA-B147-DE8B78F68034}"/>
              </a:ext>
            </a:extLst>
          </p:cNvPr>
          <p:cNvGrpSpPr/>
          <p:nvPr userDrawn="1"/>
        </p:nvGrpSpPr>
        <p:grpSpPr>
          <a:xfrm>
            <a:off x="733079" y="3957995"/>
            <a:ext cx="7643458" cy="2002840"/>
            <a:chOff x="744892" y="3707365"/>
            <a:chExt cx="7643458" cy="2002840"/>
          </a:xfrm>
        </p:grpSpPr>
        <p:sp>
          <p:nvSpPr>
            <p:cNvPr id="21" name="Rectangle 20">
              <a:extLst>
                <a:ext uri="{FF2B5EF4-FFF2-40B4-BE49-F238E27FC236}">
                  <a16:creationId xmlns:a16="http://schemas.microsoft.com/office/drawing/2014/main" id="{55E2DD96-F714-4CFE-8121-9BD618AA74C8}"/>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22" name="Rectangle 21">
              <a:extLst>
                <a:ext uri="{FF2B5EF4-FFF2-40B4-BE49-F238E27FC236}">
                  <a16:creationId xmlns:a16="http://schemas.microsoft.com/office/drawing/2014/main" id="{110E9556-8ED8-404D-9793-60568C040CEB}"/>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
        <p:nvSpPr>
          <p:cNvPr id="23" name="TextBox 22">
            <a:extLst>
              <a:ext uri="{FF2B5EF4-FFF2-40B4-BE49-F238E27FC236}">
                <a16:creationId xmlns:a16="http://schemas.microsoft.com/office/drawing/2014/main" id="{A19C2661-D570-405D-A1E4-6CF9CAC8BE24}"/>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grpSp>
        <p:nvGrpSpPr>
          <p:cNvPr id="40" name="Group 39">
            <a:extLst>
              <a:ext uri="{FF2B5EF4-FFF2-40B4-BE49-F238E27FC236}">
                <a16:creationId xmlns:a16="http://schemas.microsoft.com/office/drawing/2014/main" id="{C6AC6D2F-10A3-489C-9A80-706183C3A327}"/>
              </a:ext>
            </a:extLst>
          </p:cNvPr>
          <p:cNvGrpSpPr/>
          <p:nvPr userDrawn="1"/>
        </p:nvGrpSpPr>
        <p:grpSpPr>
          <a:xfrm>
            <a:off x="735818" y="1678482"/>
            <a:ext cx="7643458" cy="2002840"/>
            <a:chOff x="744892" y="3707365"/>
            <a:chExt cx="7643458" cy="2002840"/>
          </a:xfrm>
        </p:grpSpPr>
        <p:sp>
          <p:nvSpPr>
            <p:cNvPr id="41" name="Rectangle 40">
              <a:extLst>
                <a:ext uri="{FF2B5EF4-FFF2-40B4-BE49-F238E27FC236}">
                  <a16:creationId xmlns:a16="http://schemas.microsoft.com/office/drawing/2014/main" id="{B0D18F5C-122B-478C-AA2E-1A9D89C3D4CD}"/>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42" name="Rectangle 41">
              <a:extLst>
                <a:ext uri="{FF2B5EF4-FFF2-40B4-BE49-F238E27FC236}">
                  <a16:creationId xmlns:a16="http://schemas.microsoft.com/office/drawing/2014/main" id="{43633EA5-BFCB-47C1-B42E-6602A01D8301}"/>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Tree>
    <p:extLst>
      <p:ext uri="{BB962C8B-B14F-4D97-AF65-F5344CB8AC3E}">
        <p14:creationId xmlns:p14="http://schemas.microsoft.com/office/powerpoint/2010/main" val="38378773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nimation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43835" y="1681195"/>
            <a:ext cx="7644513" cy="1787397"/>
            <a:chOff x="743837" y="1344834"/>
            <a:chExt cx="7644513" cy="1787397"/>
          </a:xfrm>
        </p:grpSpPr>
        <p:sp>
          <p:nvSpPr>
            <p:cNvPr id="42" name="Rectangle 41">
              <a:extLst>
                <a:ext uri="{FF2B5EF4-FFF2-40B4-BE49-F238E27FC236}">
                  <a16:creationId xmlns:a16="http://schemas.microsoft.com/office/drawing/2014/main" id="{0DF60415-D303-4DFE-A6B8-E0AB42EF4DDC}"/>
                </a:ext>
              </a:extLst>
            </p:cNvPr>
            <p:cNvSpPr/>
            <p:nvPr/>
          </p:nvSpPr>
          <p:spPr>
            <a:xfrm>
              <a:off x="743837" y="1344834"/>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Animations</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1513437"/>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b="0" i="0" dirty="0">
                  <a:solidFill>
                    <a:srgbClr val="000000"/>
                  </a:solidFill>
                  <a:effectLst/>
                  <a:latin typeface="Roboto" panose="02000000000000000000" pitchFamily="2" charset="0"/>
                  <a:ea typeface="Roboto" panose="02000000000000000000" pitchFamily="2" charset="0"/>
                </a:rPr>
                <a:t>We hope you find the information on our website and resources useful. This resource has been designed to be compatible with Microsoft PowerPoint. To view the content in the correct formatting, please view the presentation using </a:t>
              </a:r>
              <a:r>
                <a:rPr lang="en-GB" sz="1400" b="1" i="0" dirty="0">
                  <a:solidFill>
                    <a:srgbClr val="000000"/>
                  </a:solidFill>
                  <a:effectLst/>
                  <a:latin typeface="Roboto" panose="02000000000000000000" pitchFamily="2" charset="0"/>
                  <a:ea typeface="Roboto" panose="02000000000000000000" pitchFamily="2" charset="0"/>
                </a:rPr>
                <a:t>PowerPoint in Slide Show mode</a:t>
              </a:r>
              <a:r>
                <a:rPr lang="en-GB" sz="1400" b="0" i="0" dirty="0">
                  <a:solidFill>
                    <a:srgbClr val="000000"/>
                  </a:solidFill>
                  <a:effectLst/>
                  <a:latin typeface="Roboto" panose="02000000000000000000" pitchFamily="2" charset="0"/>
                  <a:ea typeface="Roboto" panose="02000000000000000000" pitchFamily="2" charset="0"/>
                </a:rPr>
                <a:t>. If you view the slides using other presentation software or out of Slide Show mode, you may find that some of the text and images overlap each other and/or are difficult to read.</a:t>
              </a:r>
              <a:endParaRPr lang="en-GB" sz="1400" dirty="0">
                <a:latin typeface="Roboto" panose="02000000000000000000" pitchFamily="2" charset="0"/>
                <a:ea typeface="Roboto" panose="02000000000000000000" pitchFamily="2" charset="0"/>
              </a:endParaRP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35770603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1.png"/><Relationship Id="rId4" Type="http://schemas.openxmlformats.org/officeDocument/2006/relationships/slideLayout" Target="../slideLayouts/slideLayout8.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pt-PT"/>
              <a:t>Clique para editar o estilo de título do Modelo Global</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Lst>
  <p:txStyles>
    <p:titleStyle>
      <a:lvl1pPr algn="l" defTabSz="914400" rtl="0" eaLnBrk="1" latinLnBrk="0" hangingPunct="1">
        <a:lnSpc>
          <a:spcPct val="90000"/>
        </a:lnSpc>
        <a:spcBef>
          <a:spcPct val="0"/>
        </a:spcBef>
        <a:buNone/>
        <a:defRPr sz="36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2809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5" r:id="rId3"/>
    <p:sldLayoutId id="2147483674" r:id="rId4"/>
    <p:sldLayoutId id="2147483669" r:id="rId5"/>
    <p:sldLayoutId id="2147483670" r:id="rId6"/>
    <p:sldLayoutId id="2147483671" r:id="rId7"/>
    <p:sldLayoutId id="2147483673"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43.pn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png"/></Relationships>
</file>

<file path=ppt/slides/_rels/slide1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1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www.twinkl.co.uk/resource/cfe-p-235-saving-or-wasting-water-sorting-cards" TargetMode="External"/><Relationship Id="rId3" Type="http://schemas.openxmlformats.org/officeDocument/2006/relationships/image" Target="../media/image66.jpg"/><Relationship Id="rId7" Type="http://schemas.openxmlformats.org/officeDocument/2006/relationships/image" Target="../media/image68.jpg"/><Relationship Id="rId2" Type="http://schemas.openxmlformats.org/officeDocument/2006/relationships/hyperlink" Target="https://www.twinkl.co.uk/resource/building-our-future-age-5-6-steam-theme-challenge-pack-cfe-t-1646662680" TargetMode="External"/><Relationship Id="rId1" Type="http://schemas.openxmlformats.org/officeDocument/2006/relationships/slideLayout" Target="../slideLayouts/slideLayout2.xml"/><Relationship Id="rId6" Type="http://schemas.openxmlformats.org/officeDocument/2006/relationships/hyperlink" Target="https://www.twinkl.co.uk/resource/cfe-t-2567161-plastic-pollution-what-can-you-see-powerpoint" TargetMode="External"/><Relationship Id="rId5" Type="http://schemas.openxmlformats.org/officeDocument/2006/relationships/image" Target="../media/image67.jpg"/><Relationship Id="rId4" Type="http://schemas.openxmlformats.org/officeDocument/2006/relationships/hyperlink" Target="https://www.twinkl.co.uk/resource/lets-doodle-about-our-local-environment-colouring-pages-cfe-ss-1737725964" TargetMode="External"/><Relationship Id="rId9" Type="http://schemas.openxmlformats.org/officeDocument/2006/relationships/image" Target="../media/image6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9095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97014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winkl Swatches">
            <a:extLst>
              <a:ext uri="{FF2B5EF4-FFF2-40B4-BE49-F238E27FC236}">
                <a16:creationId xmlns:a16="http://schemas.microsoft.com/office/drawing/2014/main" id="{37917C94-2964-4FCC-B127-12D89E9E4BD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2204" t="-2794" r="-14111" b="-3307"/>
          <a:stretch/>
        </p:blipFill>
        <p:spPr>
          <a:xfrm>
            <a:off x="-943677" y="765175"/>
            <a:ext cx="841708" cy="3088566"/>
          </a:xfrm>
          <a:prstGeom prst="rect">
            <a:avLst/>
          </a:prstGeom>
          <a:solidFill>
            <a:schemeClr val="bg1"/>
          </a:solidFill>
          <a:ln>
            <a:solidFill>
              <a:schemeClr val="tx1"/>
            </a:solidFill>
          </a:ln>
        </p:spPr>
      </p:pic>
      <p:sp>
        <p:nvSpPr>
          <p:cNvPr id="7" name="Title 20">
            <a:extLst>
              <a:ext uri="{FF2B5EF4-FFF2-40B4-BE49-F238E27FC236}">
                <a16:creationId xmlns:a16="http://schemas.microsoft.com/office/drawing/2014/main" id="{6950C52F-81EA-71E3-C3A3-EF8ABEA172CE}"/>
              </a:ext>
            </a:extLst>
          </p:cNvPr>
          <p:cNvSpPr txBox="1">
            <a:spLocks/>
          </p:cNvSpPr>
          <p:nvPr/>
        </p:nvSpPr>
        <p:spPr>
          <a:xfrm>
            <a:off x="813733" y="694492"/>
            <a:ext cx="7574617" cy="994306"/>
          </a:xfrm>
          <a:prstGeom prst="roundRect">
            <a:avLst>
              <a:gd name="adj" fmla="val 9641"/>
            </a:avLst>
          </a:prstGeom>
        </p:spPr>
        <p:txBody>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GB" sz="3600" dirty="0">
                <a:solidFill>
                  <a:srgbClr val="6FBD84"/>
                </a:solidFill>
              </a:rPr>
              <a:t>How We Can Help the Environment </a:t>
            </a:r>
            <a:endParaRPr lang="en-GB" sz="3600" dirty="0">
              <a:solidFill>
                <a:srgbClr val="6FBD84"/>
              </a:solidFill>
              <a:latin typeface="+mn-lt"/>
            </a:endParaRPr>
          </a:p>
        </p:txBody>
      </p:sp>
      <p:sp>
        <p:nvSpPr>
          <p:cNvPr id="8" name="Rounded Rectangle 14">
            <a:extLst>
              <a:ext uri="{FF2B5EF4-FFF2-40B4-BE49-F238E27FC236}">
                <a16:creationId xmlns:a16="http://schemas.microsoft.com/office/drawing/2014/main" id="{764BEF75-5F57-BC13-0F5A-89815CBBAD73}"/>
              </a:ext>
            </a:extLst>
          </p:cNvPr>
          <p:cNvSpPr/>
          <p:nvPr/>
        </p:nvSpPr>
        <p:spPr>
          <a:xfrm>
            <a:off x="607764" y="1707497"/>
            <a:ext cx="4321287" cy="901620"/>
          </a:xfrm>
          <a:prstGeom prst="roundRect">
            <a:avLst/>
          </a:prstGeom>
          <a:solidFill>
            <a:srgbClr val="ACD697"/>
          </a:solidFill>
          <a:ln w="28575">
            <a:solidFill>
              <a:srgbClr val="6FBD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The environment is the natural world. </a:t>
            </a:r>
          </a:p>
        </p:txBody>
      </p:sp>
      <p:pic>
        <p:nvPicPr>
          <p:cNvPr id="9" name="Picture 15">
            <a:extLst>
              <a:ext uri="{FF2B5EF4-FFF2-40B4-BE49-F238E27FC236}">
                <a16:creationId xmlns:a16="http://schemas.microsoft.com/office/drawing/2014/main" id="{E1275BCD-F62B-715A-7FB7-08F434A86F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2526" y="1359369"/>
            <a:ext cx="2525087" cy="1785528"/>
          </a:xfrm>
          <a:prstGeom prst="flowChartConnector">
            <a:avLst/>
          </a:prstGeom>
        </p:spPr>
      </p:pic>
      <p:pic>
        <p:nvPicPr>
          <p:cNvPr id="10" name="Picture 17">
            <a:extLst>
              <a:ext uri="{FF2B5EF4-FFF2-40B4-BE49-F238E27FC236}">
                <a16:creationId xmlns:a16="http://schemas.microsoft.com/office/drawing/2014/main" id="{B962DBED-7967-2470-E1DB-E5DDEF4099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0828" y="2586692"/>
            <a:ext cx="2156274" cy="1520642"/>
          </a:xfrm>
          <a:prstGeom prst="flowChartConnector">
            <a:avLst/>
          </a:prstGeom>
        </p:spPr>
      </p:pic>
      <p:sp>
        <p:nvSpPr>
          <p:cNvPr id="11" name="Rounded Rectangle 19">
            <a:extLst>
              <a:ext uri="{FF2B5EF4-FFF2-40B4-BE49-F238E27FC236}">
                <a16:creationId xmlns:a16="http://schemas.microsoft.com/office/drawing/2014/main" id="{D8F0D27F-39CD-FFDF-E868-FFE44710D3C0}"/>
              </a:ext>
            </a:extLst>
          </p:cNvPr>
          <p:cNvSpPr/>
          <p:nvPr/>
        </p:nvSpPr>
        <p:spPr>
          <a:xfrm>
            <a:off x="607764" y="2794669"/>
            <a:ext cx="4904762" cy="1173675"/>
          </a:xfrm>
          <a:prstGeom prst="roundRect">
            <a:avLst/>
          </a:prstGeom>
          <a:solidFill>
            <a:srgbClr val="6FBD84"/>
          </a:solidFill>
          <a:ln w="28575">
            <a:solidFill>
              <a:srgbClr val="ACD6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To help the environment, we can think about how our lives and actions affect the </a:t>
            </a:r>
          </a:p>
          <a:p>
            <a:pPr algn="ctr"/>
            <a:r>
              <a:rPr lang="en-US" dirty="0"/>
              <a:t>natural world.</a:t>
            </a:r>
            <a:endParaRPr lang="en-GB" dirty="0"/>
          </a:p>
        </p:txBody>
      </p:sp>
      <p:sp>
        <p:nvSpPr>
          <p:cNvPr id="12" name="Rounded Rectangle 21">
            <a:extLst>
              <a:ext uri="{FF2B5EF4-FFF2-40B4-BE49-F238E27FC236}">
                <a16:creationId xmlns:a16="http://schemas.microsoft.com/office/drawing/2014/main" id="{92319A3D-C1A8-4ECA-68BA-122542B92DD8}"/>
              </a:ext>
            </a:extLst>
          </p:cNvPr>
          <p:cNvSpPr/>
          <p:nvPr/>
        </p:nvSpPr>
        <p:spPr>
          <a:xfrm>
            <a:off x="607763" y="4158481"/>
            <a:ext cx="6698727" cy="901620"/>
          </a:xfrm>
          <a:prstGeom prst="roundRect">
            <a:avLst/>
          </a:prstGeom>
          <a:solidFill>
            <a:srgbClr val="6C9E72"/>
          </a:solidFill>
          <a:ln w="28575">
            <a:solidFill>
              <a:srgbClr val="B9D3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We can all make small changes that will help the environment. </a:t>
            </a:r>
          </a:p>
        </p:txBody>
      </p:sp>
      <p:sp>
        <p:nvSpPr>
          <p:cNvPr id="13" name="Rounded Rectangle 10">
            <a:extLst>
              <a:ext uri="{FF2B5EF4-FFF2-40B4-BE49-F238E27FC236}">
                <a16:creationId xmlns:a16="http://schemas.microsoft.com/office/drawing/2014/main" id="{58DA9945-5438-7343-96F8-F3CFA408130E}"/>
              </a:ext>
            </a:extLst>
          </p:cNvPr>
          <p:cNvSpPr/>
          <p:nvPr/>
        </p:nvSpPr>
        <p:spPr>
          <a:xfrm>
            <a:off x="607762" y="5246873"/>
            <a:ext cx="7919340" cy="901620"/>
          </a:xfrm>
          <a:prstGeom prst="roundRect">
            <a:avLst/>
          </a:prstGeom>
          <a:solidFill>
            <a:srgbClr val="11753B"/>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If everyone in the world made one small change to help the environment, imagine the positive difference we could make!</a:t>
            </a:r>
          </a:p>
        </p:txBody>
      </p:sp>
    </p:spTree>
    <p:extLst>
      <p:ext uri="{BB962C8B-B14F-4D97-AF65-F5344CB8AC3E}">
        <p14:creationId xmlns:p14="http://schemas.microsoft.com/office/powerpoint/2010/main" val="128623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3" presetClass="entr" presetSubtype="16"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childTnLst>
                                </p:cTn>
                              </p:par>
                            </p:childTnLst>
                          </p:cTn>
                        </p:par>
                        <p:par>
                          <p:cTn id="21" fill="hold">
                            <p:stCondLst>
                              <p:cond delay="3000"/>
                            </p:stCondLst>
                            <p:childTnLst>
                              <p:par>
                                <p:cTn id="22" presetID="23" presetClass="entr" presetSubtype="16"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1000" fill="hold"/>
                                        <p:tgtEl>
                                          <p:spTgt spid="12"/>
                                        </p:tgtEl>
                                        <p:attrNameLst>
                                          <p:attrName>ppt_w</p:attrName>
                                        </p:attrNameLst>
                                      </p:cBhvr>
                                      <p:tavLst>
                                        <p:tav tm="0">
                                          <p:val>
                                            <p:fltVal val="0"/>
                                          </p:val>
                                        </p:tav>
                                        <p:tav tm="100000">
                                          <p:val>
                                            <p:strVal val="#ppt_w"/>
                                          </p:val>
                                        </p:tav>
                                      </p:tavLst>
                                    </p:anim>
                                    <p:anim calcmode="lin" valueType="num">
                                      <p:cBhvr>
                                        <p:cTn id="25" dur="1000" fill="hold"/>
                                        <p:tgtEl>
                                          <p:spTgt spid="12"/>
                                        </p:tgtEl>
                                        <p:attrNameLst>
                                          <p:attrName>ppt_h</p:attrName>
                                        </p:attrNameLst>
                                      </p:cBhvr>
                                      <p:tavLst>
                                        <p:tav tm="0">
                                          <p:val>
                                            <p:fltVal val="0"/>
                                          </p:val>
                                        </p:tav>
                                        <p:tav tm="100000">
                                          <p:val>
                                            <p:strVal val="#ppt_h"/>
                                          </p:val>
                                        </p:tav>
                                      </p:tavLst>
                                    </p:anim>
                                  </p:childTnLst>
                                </p:cTn>
                              </p:par>
                            </p:childTnLst>
                          </p:cTn>
                        </p:par>
                        <p:par>
                          <p:cTn id="26" fill="hold">
                            <p:stCondLst>
                              <p:cond delay="4000"/>
                            </p:stCondLst>
                            <p:childTnLst>
                              <p:par>
                                <p:cTn id="27" presetID="23" presetClass="entr" presetSubtype="16"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1000" fill="hold"/>
                                        <p:tgtEl>
                                          <p:spTgt spid="13"/>
                                        </p:tgtEl>
                                        <p:attrNameLst>
                                          <p:attrName>ppt_w</p:attrName>
                                        </p:attrNameLst>
                                      </p:cBhvr>
                                      <p:tavLst>
                                        <p:tav tm="0">
                                          <p:val>
                                            <p:fltVal val="0"/>
                                          </p:val>
                                        </p:tav>
                                        <p:tav tm="100000">
                                          <p:val>
                                            <p:strVal val="#ppt_w"/>
                                          </p:val>
                                        </p:tav>
                                      </p:tavLst>
                                    </p:anim>
                                    <p:anim calcmode="lin" valueType="num">
                                      <p:cBhvr>
                                        <p:cTn id="30" dur="10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4B5EB9D5-0F08-46D3-5BC0-0879B6DDA61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413" y="2374084"/>
            <a:ext cx="2177218" cy="3703739"/>
          </a:xfrm>
          <a:prstGeom prst="rect">
            <a:avLst/>
          </a:prstGeom>
        </p:spPr>
      </p:pic>
      <p:sp>
        <p:nvSpPr>
          <p:cNvPr id="4" name="Title 20">
            <a:extLst>
              <a:ext uri="{FF2B5EF4-FFF2-40B4-BE49-F238E27FC236}">
                <a16:creationId xmlns:a16="http://schemas.microsoft.com/office/drawing/2014/main" id="{DB4CD620-DE6D-AE87-6A2E-349C28609622}"/>
              </a:ext>
            </a:extLst>
          </p:cNvPr>
          <p:cNvSpPr txBox="1">
            <a:spLocks/>
          </p:cNvSpPr>
          <p:nvPr/>
        </p:nvSpPr>
        <p:spPr>
          <a:xfrm>
            <a:off x="512689" y="641392"/>
            <a:ext cx="7809189" cy="994306"/>
          </a:xfrm>
          <a:prstGeom prst="roundRect">
            <a:avLst>
              <a:gd name="adj" fmla="val 9641"/>
            </a:avLst>
          </a:prstGeom>
        </p:spPr>
        <p:txBody>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sz="3600" dirty="0">
                <a:solidFill>
                  <a:srgbClr val="6FBD84"/>
                </a:solidFill>
              </a:rPr>
              <a:t>Turn off the Tap When You Brush Your Teeth</a:t>
            </a:r>
            <a:endParaRPr lang="en-GB" sz="3600" dirty="0">
              <a:solidFill>
                <a:srgbClr val="6FBD84"/>
              </a:solidFill>
              <a:latin typeface="+mn-lt"/>
            </a:endParaRPr>
          </a:p>
        </p:txBody>
      </p:sp>
      <p:sp>
        <p:nvSpPr>
          <p:cNvPr id="5" name="Rounded Rectangle 20">
            <a:extLst>
              <a:ext uri="{FF2B5EF4-FFF2-40B4-BE49-F238E27FC236}">
                <a16:creationId xmlns:a16="http://schemas.microsoft.com/office/drawing/2014/main" id="{2157F660-658B-6167-664C-D67C73BEB19C}"/>
              </a:ext>
            </a:extLst>
          </p:cNvPr>
          <p:cNvSpPr/>
          <p:nvPr/>
        </p:nvSpPr>
        <p:spPr>
          <a:xfrm>
            <a:off x="2309329" y="2374084"/>
            <a:ext cx="6165668" cy="901620"/>
          </a:xfrm>
          <a:prstGeom prst="roundRect">
            <a:avLst/>
          </a:prstGeom>
          <a:solidFill>
            <a:srgbClr val="ACD697"/>
          </a:solidFill>
          <a:ln w="28575">
            <a:solidFill>
              <a:srgbClr val="6FBD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By turning off the tap when you brush your teeth, you will save around 12 litres of water. </a:t>
            </a:r>
          </a:p>
        </p:txBody>
      </p:sp>
      <p:sp>
        <p:nvSpPr>
          <p:cNvPr id="6" name="Rounded Rectangle 22">
            <a:extLst>
              <a:ext uri="{FF2B5EF4-FFF2-40B4-BE49-F238E27FC236}">
                <a16:creationId xmlns:a16="http://schemas.microsoft.com/office/drawing/2014/main" id="{F42F0794-4102-9CFB-0BA7-03B0C6F7C276}"/>
              </a:ext>
            </a:extLst>
          </p:cNvPr>
          <p:cNvSpPr/>
          <p:nvPr/>
        </p:nvSpPr>
        <p:spPr>
          <a:xfrm>
            <a:off x="2997305" y="3775143"/>
            <a:ext cx="5477692" cy="901620"/>
          </a:xfrm>
          <a:prstGeom prst="roundRect">
            <a:avLst/>
          </a:prstGeom>
          <a:solidFill>
            <a:srgbClr val="6FBD84"/>
          </a:solidFill>
          <a:ln w="28575">
            <a:solidFill>
              <a:srgbClr val="ACD6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If you brush your teeth twice a day, this will save 24 litres of water each day, or 168 litres a week! </a:t>
            </a:r>
          </a:p>
        </p:txBody>
      </p:sp>
    </p:spTree>
    <p:extLst>
      <p:ext uri="{BB962C8B-B14F-4D97-AF65-F5344CB8AC3E}">
        <p14:creationId xmlns:p14="http://schemas.microsoft.com/office/powerpoint/2010/main" val="3118864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a:extLst>
              <a:ext uri="{FF2B5EF4-FFF2-40B4-BE49-F238E27FC236}">
                <a16:creationId xmlns:a16="http://schemas.microsoft.com/office/drawing/2014/main" id="{238AF63B-511B-2B47-C958-49084E8E2728}"/>
              </a:ext>
            </a:extLst>
          </p:cNvPr>
          <p:cNvSpPr txBox="1">
            <a:spLocks/>
          </p:cNvSpPr>
          <p:nvPr/>
        </p:nvSpPr>
        <p:spPr>
          <a:xfrm>
            <a:off x="512689" y="641392"/>
            <a:ext cx="7809189" cy="994306"/>
          </a:xfrm>
          <a:prstGeom prst="roundRect">
            <a:avLst>
              <a:gd name="adj" fmla="val 9641"/>
            </a:avLst>
          </a:prstGeom>
        </p:spPr>
        <p:txBody>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sz="3600" dirty="0">
                <a:solidFill>
                  <a:srgbClr val="6FBD84"/>
                </a:solidFill>
              </a:rPr>
              <a:t>How Does Saving Water Help the Environment? </a:t>
            </a:r>
            <a:endParaRPr lang="en-GB" sz="3600" dirty="0">
              <a:solidFill>
                <a:srgbClr val="6FBD84"/>
              </a:solidFill>
              <a:latin typeface="+mn-lt"/>
            </a:endParaRPr>
          </a:p>
        </p:txBody>
      </p:sp>
      <p:sp>
        <p:nvSpPr>
          <p:cNvPr id="4" name="Rounded Rectangle 20">
            <a:extLst>
              <a:ext uri="{FF2B5EF4-FFF2-40B4-BE49-F238E27FC236}">
                <a16:creationId xmlns:a16="http://schemas.microsoft.com/office/drawing/2014/main" id="{69916746-FD0A-575B-7390-6A25AD564A68}"/>
              </a:ext>
            </a:extLst>
          </p:cNvPr>
          <p:cNvSpPr/>
          <p:nvPr/>
        </p:nvSpPr>
        <p:spPr>
          <a:xfrm>
            <a:off x="599775" y="1892097"/>
            <a:ext cx="5751662" cy="694582"/>
          </a:xfrm>
          <a:prstGeom prst="roundRect">
            <a:avLst/>
          </a:prstGeom>
          <a:solidFill>
            <a:srgbClr val="ACD697"/>
          </a:solidFill>
          <a:ln w="28575">
            <a:solidFill>
              <a:srgbClr val="6FBD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Less water is used from rivers, lochs and reservoirs. </a:t>
            </a:r>
            <a:endParaRPr lang="en-GB" dirty="0"/>
          </a:p>
        </p:txBody>
      </p:sp>
      <p:sp>
        <p:nvSpPr>
          <p:cNvPr id="5" name="Rounded Rectangle 22">
            <a:extLst>
              <a:ext uri="{FF2B5EF4-FFF2-40B4-BE49-F238E27FC236}">
                <a16:creationId xmlns:a16="http://schemas.microsoft.com/office/drawing/2014/main" id="{D3EC5C6B-1CC7-F758-0E94-5C5623B97E00}"/>
              </a:ext>
            </a:extLst>
          </p:cNvPr>
          <p:cNvSpPr/>
          <p:nvPr/>
        </p:nvSpPr>
        <p:spPr>
          <a:xfrm>
            <a:off x="599775" y="5394724"/>
            <a:ext cx="7882373" cy="742438"/>
          </a:xfrm>
          <a:prstGeom prst="roundRect">
            <a:avLst/>
          </a:prstGeom>
          <a:solidFill>
            <a:srgbClr val="6FBD84"/>
          </a:solidFill>
          <a:ln w="28575">
            <a:solidFill>
              <a:srgbClr val="ACD6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Less energy is needed to clean and pump the wastewater. </a:t>
            </a:r>
            <a:endParaRPr lang="en-GB" dirty="0"/>
          </a:p>
        </p:txBody>
      </p:sp>
      <p:pic>
        <p:nvPicPr>
          <p:cNvPr id="6" name="Picture 1">
            <a:extLst>
              <a:ext uri="{FF2B5EF4-FFF2-40B4-BE49-F238E27FC236}">
                <a16:creationId xmlns:a16="http://schemas.microsoft.com/office/drawing/2014/main" id="{167A42F1-46B0-630C-0D80-E76CE99FD7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0248" y="2918673"/>
            <a:ext cx="3032118" cy="2144057"/>
          </a:xfrm>
          <a:prstGeom prst="roundRect">
            <a:avLst/>
          </a:prstGeom>
        </p:spPr>
      </p:pic>
      <p:pic>
        <p:nvPicPr>
          <p:cNvPr id="7" name="Picture 3">
            <a:extLst>
              <a:ext uri="{FF2B5EF4-FFF2-40B4-BE49-F238E27FC236}">
                <a16:creationId xmlns:a16="http://schemas.microsoft.com/office/drawing/2014/main" id="{E4C59FE0-E7ED-1398-9A21-7994C54FC3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6751" y="2931943"/>
            <a:ext cx="2995199" cy="2117511"/>
          </a:xfrm>
          <a:prstGeom prst="roundRect">
            <a:avLst/>
          </a:prstGeom>
        </p:spPr>
      </p:pic>
    </p:spTree>
    <p:extLst>
      <p:ext uri="{BB962C8B-B14F-4D97-AF65-F5344CB8AC3E}">
        <p14:creationId xmlns:p14="http://schemas.microsoft.com/office/powerpoint/2010/main" val="2606664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17">
            <a:extLst>
              <a:ext uri="{FF2B5EF4-FFF2-40B4-BE49-F238E27FC236}">
                <a16:creationId xmlns:a16="http://schemas.microsoft.com/office/drawing/2014/main" id="{08681545-BE59-BB8D-51EF-F4F166A150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0693" y="1681896"/>
            <a:ext cx="1175783" cy="2306647"/>
          </a:xfrm>
          <a:prstGeom prst="rect">
            <a:avLst/>
          </a:prstGeom>
        </p:spPr>
      </p:pic>
      <p:pic>
        <p:nvPicPr>
          <p:cNvPr id="22" name="Picture 16">
            <a:extLst>
              <a:ext uri="{FF2B5EF4-FFF2-40B4-BE49-F238E27FC236}">
                <a16:creationId xmlns:a16="http://schemas.microsoft.com/office/drawing/2014/main" id="{D718BB20-F8B0-A45F-F1D8-13D42428C1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1250" y="1654470"/>
            <a:ext cx="1203744" cy="2361501"/>
          </a:xfrm>
          <a:prstGeom prst="rect">
            <a:avLst/>
          </a:prstGeom>
        </p:spPr>
      </p:pic>
      <p:pic>
        <p:nvPicPr>
          <p:cNvPr id="23" name="Picture 13">
            <a:extLst>
              <a:ext uri="{FF2B5EF4-FFF2-40B4-BE49-F238E27FC236}">
                <a16:creationId xmlns:a16="http://schemas.microsoft.com/office/drawing/2014/main" id="{B86DB35D-0107-F6E2-0CCF-38BCFB1DD7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9550" y="1550882"/>
            <a:ext cx="1203744" cy="2361501"/>
          </a:xfrm>
          <a:prstGeom prst="rect">
            <a:avLst/>
          </a:prstGeom>
        </p:spPr>
      </p:pic>
      <p:pic>
        <p:nvPicPr>
          <p:cNvPr id="24" name="Picture 12">
            <a:extLst>
              <a:ext uri="{FF2B5EF4-FFF2-40B4-BE49-F238E27FC236}">
                <a16:creationId xmlns:a16="http://schemas.microsoft.com/office/drawing/2014/main" id="{86A7A9CA-BF68-96A8-E4F3-DF5C72A992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9381" y="1660478"/>
            <a:ext cx="1020339" cy="2001699"/>
          </a:xfrm>
          <a:prstGeom prst="rect">
            <a:avLst/>
          </a:prstGeom>
        </p:spPr>
      </p:pic>
      <p:pic>
        <p:nvPicPr>
          <p:cNvPr id="25" name="Picture 10">
            <a:extLst>
              <a:ext uri="{FF2B5EF4-FFF2-40B4-BE49-F238E27FC236}">
                <a16:creationId xmlns:a16="http://schemas.microsoft.com/office/drawing/2014/main" id="{6EE76392-1C46-4CD7-6175-F881F6B2B3D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8501" y="1770076"/>
            <a:ext cx="908608" cy="1782505"/>
          </a:xfrm>
          <a:prstGeom prst="rect">
            <a:avLst/>
          </a:prstGeom>
        </p:spPr>
      </p:pic>
      <p:sp>
        <p:nvSpPr>
          <p:cNvPr id="26" name="Title 20">
            <a:extLst>
              <a:ext uri="{FF2B5EF4-FFF2-40B4-BE49-F238E27FC236}">
                <a16:creationId xmlns:a16="http://schemas.microsoft.com/office/drawing/2014/main" id="{1E8AC037-884A-5437-2B32-8B76E6189480}"/>
              </a:ext>
            </a:extLst>
          </p:cNvPr>
          <p:cNvSpPr txBox="1">
            <a:spLocks/>
          </p:cNvSpPr>
          <p:nvPr/>
        </p:nvSpPr>
        <p:spPr>
          <a:xfrm>
            <a:off x="512689" y="641392"/>
            <a:ext cx="7809189" cy="994306"/>
          </a:xfrm>
          <a:prstGeom prst="roundRect">
            <a:avLst>
              <a:gd name="adj" fmla="val 9641"/>
            </a:avLst>
          </a:prstGeom>
        </p:spPr>
        <p:txBody>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sz="3600" dirty="0">
                <a:solidFill>
                  <a:srgbClr val="6FBD84"/>
                </a:solidFill>
              </a:rPr>
              <a:t>Use Both Sides of Paper When You are Drawing or Writing </a:t>
            </a:r>
            <a:endParaRPr lang="en-GB" sz="3600" dirty="0">
              <a:solidFill>
                <a:srgbClr val="6FBD84"/>
              </a:solidFill>
              <a:latin typeface="+mn-lt"/>
            </a:endParaRPr>
          </a:p>
        </p:txBody>
      </p:sp>
      <p:sp>
        <p:nvSpPr>
          <p:cNvPr id="27" name="Rectangle 9">
            <a:extLst>
              <a:ext uri="{FF2B5EF4-FFF2-40B4-BE49-F238E27FC236}">
                <a16:creationId xmlns:a16="http://schemas.microsoft.com/office/drawing/2014/main" id="{96C43853-E606-01E4-D63A-52CF76592CBF}"/>
              </a:ext>
            </a:extLst>
          </p:cNvPr>
          <p:cNvSpPr/>
          <p:nvPr/>
        </p:nvSpPr>
        <p:spPr>
          <a:xfrm>
            <a:off x="1300933" y="4971819"/>
            <a:ext cx="7632700" cy="276999"/>
          </a:xfrm>
          <a:prstGeom prst="rect">
            <a:avLst/>
          </a:prstGeom>
        </p:spPr>
        <p:txBody>
          <a:bodyPr wrap="square" lIns="0" tIns="0" rIns="0" bIns="0">
            <a:spAutoFit/>
          </a:bodyPr>
          <a:lstStyle/>
          <a:p>
            <a:endParaRPr lang="en-GB" dirty="0"/>
          </a:p>
        </p:txBody>
      </p:sp>
      <p:sp>
        <p:nvSpPr>
          <p:cNvPr id="28" name="Rounded Rectangle 22">
            <a:extLst>
              <a:ext uri="{FF2B5EF4-FFF2-40B4-BE49-F238E27FC236}">
                <a16:creationId xmlns:a16="http://schemas.microsoft.com/office/drawing/2014/main" id="{3EA8C89E-DD1A-17BD-D465-CDB1C5EE4CBC}"/>
              </a:ext>
            </a:extLst>
          </p:cNvPr>
          <p:cNvSpPr/>
          <p:nvPr/>
        </p:nvSpPr>
        <p:spPr>
          <a:xfrm>
            <a:off x="427839" y="4971819"/>
            <a:ext cx="8259970" cy="901620"/>
          </a:xfrm>
          <a:prstGeom prst="roundRect">
            <a:avLst/>
          </a:prstGeom>
          <a:solidFill>
            <a:srgbClr val="6FBD84"/>
          </a:solidFill>
          <a:ln w="28575">
            <a:solidFill>
              <a:srgbClr val="ACD6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Trees are very important to the environment as they absorb a gas called carbon dioxide and make a gas called oxygen. We need oxygen to breathe. </a:t>
            </a:r>
          </a:p>
        </p:txBody>
      </p:sp>
      <p:pic>
        <p:nvPicPr>
          <p:cNvPr id="29" name="Picture 2">
            <a:extLst>
              <a:ext uri="{FF2B5EF4-FFF2-40B4-BE49-F238E27FC236}">
                <a16:creationId xmlns:a16="http://schemas.microsoft.com/office/drawing/2014/main" id="{A1958F55-9EC6-BEFC-DCA5-600ABC12E1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9061" y="1770076"/>
            <a:ext cx="1203744" cy="2361501"/>
          </a:xfrm>
          <a:prstGeom prst="rect">
            <a:avLst/>
          </a:prstGeom>
        </p:spPr>
      </p:pic>
      <p:pic>
        <p:nvPicPr>
          <p:cNvPr id="30" name="Picture 11">
            <a:extLst>
              <a:ext uri="{FF2B5EF4-FFF2-40B4-BE49-F238E27FC236}">
                <a16:creationId xmlns:a16="http://schemas.microsoft.com/office/drawing/2014/main" id="{7CC03B7E-B9A8-B36F-94C8-25C83B461F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6542" y="1971003"/>
            <a:ext cx="1020339" cy="2001699"/>
          </a:xfrm>
          <a:prstGeom prst="rect">
            <a:avLst/>
          </a:prstGeom>
        </p:spPr>
      </p:pic>
      <p:pic>
        <p:nvPicPr>
          <p:cNvPr id="31" name="Picture 14">
            <a:extLst>
              <a:ext uri="{FF2B5EF4-FFF2-40B4-BE49-F238E27FC236}">
                <a16:creationId xmlns:a16="http://schemas.microsoft.com/office/drawing/2014/main" id="{082B3497-C3C7-C60E-8A75-271BD16857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387" y="2299793"/>
            <a:ext cx="1203744" cy="2361501"/>
          </a:xfrm>
          <a:prstGeom prst="rect">
            <a:avLst/>
          </a:prstGeom>
        </p:spPr>
      </p:pic>
      <p:pic>
        <p:nvPicPr>
          <p:cNvPr id="32" name="Picture 15">
            <a:extLst>
              <a:ext uri="{FF2B5EF4-FFF2-40B4-BE49-F238E27FC236}">
                <a16:creationId xmlns:a16="http://schemas.microsoft.com/office/drawing/2014/main" id="{E2AB0582-EA3F-8EA7-707E-E5AD9110C8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7114" y="2092617"/>
            <a:ext cx="1203744" cy="2361501"/>
          </a:xfrm>
          <a:prstGeom prst="rect">
            <a:avLst/>
          </a:prstGeom>
        </p:spPr>
      </p:pic>
      <p:pic>
        <p:nvPicPr>
          <p:cNvPr id="33" name="Picture 18">
            <a:extLst>
              <a:ext uri="{FF2B5EF4-FFF2-40B4-BE49-F238E27FC236}">
                <a16:creationId xmlns:a16="http://schemas.microsoft.com/office/drawing/2014/main" id="{DE7E56F6-08A3-B9DE-8A72-2F374C8053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03911" y="1681896"/>
            <a:ext cx="1175783" cy="2306647"/>
          </a:xfrm>
          <a:prstGeom prst="rect">
            <a:avLst/>
          </a:prstGeom>
        </p:spPr>
      </p:pic>
      <p:pic>
        <p:nvPicPr>
          <p:cNvPr id="34" name="Picture 19">
            <a:extLst>
              <a:ext uri="{FF2B5EF4-FFF2-40B4-BE49-F238E27FC236}">
                <a16:creationId xmlns:a16="http://schemas.microsoft.com/office/drawing/2014/main" id="{96253788-928C-FD0C-07F9-47811DE509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7256" y="1685144"/>
            <a:ext cx="1175783" cy="2306647"/>
          </a:xfrm>
          <a:prstGeom prst="rect">
            <a:avLst/>
          </a:prstGeom>
        </p:spPr>
      </p:pic>
      <p:pic>
        <p:nvPicPr>
          <p:cNvPr id="35" name="Picture 21">
            <a:extLst>
              <a:ext uri="{FF2B5EF4-FFF2-40B4-BE49-F238E27FC236}">
                <a16:creationId xmlns:a16="http://schemas.microsoft.com/office/drawing/2014/main" id="{C462BB7F-4917-7FE7-FE2D-B704084C4D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08738" y="1699624"/>
            <a:ext cx="1175783" cy="2306647"/>
          </a:xfrm>
          <a:prstGeom prst="rect">
            <a:avLst/>
          </a:prstGeom>
        </p:spPr>
      </p:pic>
      <p:pic>
        <p:nvPicPr>
          <p:cNvPr id="36" name="Picture 23">
            <a:extLst>
              <a:ext uri="{FF2B5EF4-FFF2-40B4-BE49-F238E27FC236}">
                <a16:creationId xmlns:a16="http://schemas.microsoft.com/office/drawing/2014/main" id="{DA75C401-B8D8-8FD9-8181-4C3509E4AD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0220" y="1699624"/>
            <a:ext cx="1175783" cy="2306647"/>
          </a:xfrm>
          <a:prstGeom prst="rect">
            <a:avLst/>
          </a:prstGeom>
        </p:spPr>
      </p:pic>
      <p:pic>
        <p:nvPicPr>
          <p:cNvPr id="37" name="Picture 24">
            <a:extLst>
              <a:ext uri="{FF2B5EF4-FFF2-40B4-BE49-F238E27FC236}">
                <a16:creationId xmlns:a16="http://schemas.microsoft.com/office/drawing/2014/main" id="{14FB7D39-E412-1FAE-5BC9-644184776C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09236" y="1699624"/>
            <a:ext cx="1175783" cy="2306647"/>
          </a:xfrm>
          <a:prstGeom prst="rect">
            <a:avLst/>
          </a:prstGeom>
        </p:spPr>
      </p:pic>
      <p:pic>
        <p:nvPicPr>
          <p:cNvPr id="38" name="Picture 25">
            <a:extLst>
              <a:ext uri="{FF2B5EF4-FFF2-40B4-BE49-F238E27FC236}">
                <a16:creationId xmlns:a16="http://schemas.microsoft.com/office/drawing/2014/main" id="{48567E3E-7FA8-44D0-576C-EE955EFEB68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6934" y="1699624"/>
            <a:ext cx="1175783" cy="2306647"/>
          </a:xfrm>
          <a:prstGeom prst="rect">
            <a:avLst/>
          </a:prstGeom>
        </p:spPr>
      </p:pic>
      <p:sp>
        <p:nvSpPr>
          <p:cNvPr id="39" name="Rounded Rectangle 20">
            <a:extLst>
              <a:ext uri="{FF2B5EF4-FFF2-40B4-BE49-F238E27FC236}">
                <a16:creationId xmlns:a16="http://schemas.microsoft.com/office/drawing/2014/main" id="{78182753-803D-0ACC-DD46-86F75EF3E279}"/>
              </a:ext>
            </a:extLst>
          </p:cNvPr>
          <p:cNvSpPr/>
          <p:nvPr/>
        </p:nvSpPr>
        <p:spPr>
          <a:xfrm>
            <a:off x="2796060" y="1971003"/>
            <a:ext cx="5751662" cy="901620"/>
          </a:xfrm>
          <a:prstGeom prst="roundRect">
            <a:avLst/>
          </a:prstGeom>
          <a:solidFill>
            <a:srgbClr val="ACD697"/>
          </a:solidFill>
          <a:ln w="28575">
            <a:solidFill>
              <a:srgbClr val="6FBD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This helps to save trees, as paper is made from trees. </a:t>
            </a:r>
          </a:p>
        </p:txBody>
      </p:sp>
      <p:pic>
        <p:nvPicPr>
          <p:cNvPr id="40" name="Picture 7">
            <a:extLst>
              <a:ext uri="{FF2B5EF4-FFF2-40B4-BE49-F238E27FC236}">
                <a16:creationId xmlns:a16="http://schemas.microsoft.com/office/drawing/2014/main" id="{988D232A-21AD-7371-D2D6-449816E22A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70071" y="3100737"/>
            <a:ext cx="1935883" cy="1458724"/>
          </a:xfrm>
          <a:prstGeom prst="rect">
            <a:avLst/>
          </a:prstGeom>
        </p:spPr>
      </p:pic>
    </p:spTree>
    <p:extLst>
      <p:ext uri="{BB962C8B-B14F-4D97-AF65-F5344CB8AC3E}">
        <p14:creationId xmlns:p14="http://schemas.microsoft.com/office/powerpoint/2010/main" val="1893191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05556E-6 -3.33333E-6 L 0.47327 -0.01088 " pathEditMode="relative" rAng="0" ptsTypes="AA">
                                      <p:cBhvr>
                                        <p:cTn id="6" dur="5000" fill="hold"/>
                                        <p:tgtEl>
                                          <p:spTgt spid="40"/>
                                        </p:tgtEl>
                                        <p:attrNameLst>
                                          <p:attrName>ppt_x</p:attrName>
                                          <p:attrName>ppt_y</p:attrName>
                                        </p:attrNameLst>
                                      </p:cBhvr>
                                      <p:rCtr x="23663" y="-5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a:extLst>
              <a:ext uri="{FF2B5EF4-FFF2-40B4-BE49-F238E27FC236}">
                <a16:creationId xmlns:a16="http://schemas.microsoft.com/office/drawing/2014/main" id="{B88EA148-D7AB-C043-6705-FF8F1AD32FC1}"/>
              </a:ext>
            </a:extLst>
          </p:cNvPr>
          <p:cNvSpPr txBox="1">
            <a:spLocks/>
          </p:cNvSpPr>
          <p:nvPr/>
        </p:nvSpPr>
        <p:spPr>
          <a:xfrm>
            <a:off x="512689" y="641392"/>
            <a:ext cx="7809189" cy="994306"/>
          </a:xfrm>
          <a:prstGeom prst="roundRect">
            <a:avLst>
              <a:gd name="adj" fmla="val 9641"/>
            </a:avLst>
          </a:prstGeom>
        </p:spPr>
        <p:txBody>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sz="3600" dirty="0">
                <a:solidFill>
                  <a:srgbClr val="6FBD84"/>
                </a:solidFill>
              </a:rPr>
              <a:t>Sort and Recycle Your Rubbish </a:t>
            </a:r>
            <a:endParaRPr lang="en-GB" sz="3600" dirty="0">
              <a:solidFill>
                <a:srgbClr val="6FBD84"/>
              </a:solidFill>
              <a:latin typeface="+mn-lt"/>
            </a:endParaRPr>
          </a:p>
        </p:txBody>
      </p:sp>
      <p:sp>
        <p:nvSpPr>
          <p:cNvPr id="4" name="Rectangle 9">
            <a:extLst>
              <a:ext uri="{FF2B5EF4-FFF2-40B4-BE49-F238E27FC236}">
                <a16:creationId xmlns:a16="http://schemas.microsoft.com/office/drawing/2014/main" id="{96FC2419-630B-31B4-139F-B3B95D22B382}"/>
              </a:ext>
            </a:extLst>
          </p:cNvPr>
          <p:cNvSpPr/>
          <p:nvPr/>
        </p:nvSpPr>
        <p:spPr>
          <a:xfrm>
            <a:off x="1300933" y="4971819"/>
            <a:ext cx="7632700" cy="276999"/>
          </a:xfrm>
          <a:prstGeom prst="rect">
            <a:avLst/>
          </a:prstGeom>
        </p:spPr>
        <p:txBody>
          <a:bodyPr wrap="square" lIns="0" tIns="0" rIns="0" bIns="0">
            <a:spAutoFit/>
          </a:bodyPr>
          <a:lstStyle/>
          <a:p>
            <a:endParaRPr lang="en-GB" dirty="0"/>
          </a:p>
        </p:txBody>
      </p:sp>
      <p:sp>
        <p:nvSpPr>
          <p:cNvPr id="5" name="Rounded Rectangle 20">
            <a:extLst>
              <a:ext uri="{FF2B5EF4-FFF2-40B4-BE49-F238E27FC236}">
                <a16:creationId xmlns:a16="http://schemas.microsoft.com/office/drawing/2014/main" id="{E2C6B70E-E917-C3F3-E73F-C338F0E4AC7D}"/>
              </a:ext>
            </a:extLst>
          </p:cNvPr>
          <p:cNvSpPr/>
          <p:nvPr/>
        </p:nvSpPr>
        <p:spPr>
          <a:xfrm>
            <a:off x="615358" y="1524363"/>
            <a:ext cx="7916936" cy="870424"/>
          </a:xfrm>
          <a:prstGeom prst="roundRect">
            <a:avLst/>
          </a:prstGeom>
          <a:solidFill>
            <a:srgbClr val="ACD697"/>
          </a:solidFill>
          <a:ln w="28575">
            <a:solidFill>
              <a:srgbClr val="6FBD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Recycle plastic, paper and food waste by sorting them into the correct bins. </a:t>
            </a:r>
          </a:p>
        </p:txBody>
      </p:sp>
      <p:pic>
        <p:nvPicPr>
          <p:cNvPr id="6" name="Picture 1">
            <a:extLst>
              <a:ext uri="{FF2B5EF4-FFF2-40B4-BE49-F238E27FC236}">
                <a16:creationId xmlns:a16="http://schemas.microsoft.com/office/drawing/2014/main" id="{68E471E2-2462-4C73-157D-1DDEADA2E7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22378" y="3168578"/>
            <a:ext cx="3654336" cy="3070115"/>
          </a:xfrm>
          <a:prstGeom prst="rect">
            <a:avLst/>
          </a:prstGeom>
        </p:spPr>
      </p:pic>
      <p:pic>
        <p:nvPicPr>
          <p:cNvPr id="7" name="Picture 4">
            <a:extLst>
              <a:ext uri="{FF2B5EF4-FFF2-40B4-BE49-F238E27FC236}">
                <a16:creationId xmlns:a16="http://schemas.microsoft.com/office/drawing/2014/main" id="{C2E4E9F5-BB8F-E465-2EB4-E58CBDD19D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31513">
            <a:off x="7667763" y="2580967"/>
            <a:ext cx="311338" cy="446348"/>
          </a:xfrm>
          <a:prstGeom prst="rect">
            <a:avLst/>
          </a:prstGeom>
        </p:spPr>
      </p:pic>
      <p:pic>
        <p:nvPicPr>
          <p:cNvPr id="8" name="Picture 8">
            <a:extLst>
              <a:ext uri="{FF2B5EF4-FFF2-40B4-BE49-F238E27FC236}">
                <a16:creationId xmlns:a16="http://schemas.microsoft.com/office/drawing/2014/main" id="{9DF2626F-D998-7A5A-C2A3-3CC92D9703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4228167">
            <a:off x="6483959" y="2645624"/>
            <a:ext cx="531174" cy="414647"/>
          </a:xfrm>
          <a:prstGeom prst="rect">
            <a:avLst/>
          </a:prstGeom>
        </p:spPr>
      </p:pic>
      <p:pic>
        <p:nvPicPr>
          <p:cNvPr id="9" name="Picture 27">
            <a:extLst>
              <a:ext uri="{FF2B5EF4-FFF2-40B4-BE49-F238E27FC236}">
                <a16:creationId xmlns:a16="http://schemas.microsoft.com/office/drawing/2014/main" id="{41C4DDFE-51EB-693B-BF45-37368ED583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740357" flipH="1">
            <a:off x="5144211" y="2738992"/>
            <a:ext cx="844547" cy="343311"/>
          </a:xfrm>
          <a:prstGeom prst="rect">
            <a:avLst/>
          </a:prstGeom>
        </p:spPr>
      </p:pic>
      <p:pic>
        <p:nvPicPr>
          <p:cNvPr id="10" name="Picture 29">
            <a:extLst>
              <a:ext uri="{FF2B5EF4-FFF2-40B4-BE49-F238E27FC236}">
                <a16:creationId xmlns:a16="http://schemas.microsoft.com/office/drawing/2014/main" id="{886BB17D-4936-AA2D-435F-7FBD7890FE2F}"/>
              </a:ext>
            </a:extLst>
          </p:cNvPr>
          <p:cNvPicPr>
            <a:picLocks noChangeAspect="1"/>
          </p:cNvPicPr>
          <p:nvPr/>
        </p:nvPicPr>
        <p:blipFill>
          <a:blip r:embed="rId6"/>
          <a:stretch>
            <a:fillRect/>
          </a:stretch>
        </p:blipFill>
        <p:spPr>
          <a:xfrm>
            <a:off x="6168058" y="4435615"/>
            <a:ext cx="1079086" cy="1810669"/>
          </a:xfrm>
          <a:prstGeom prst="rect">
            <a:avLst/>
          </a:prstGeom>
        </p:spPr>
      </p:pic>
      <p:pic>
        <p:nvPicPr>
          <p:cNvPr id="11" name="Picture 30">
            <a:extLst>
              <a:ext uri="{FF2B5EF4-FFF2-40B4-BE49-F238E27FC236}">
                <a16:creationId xmlns:a16="http://schemas.microsoft.com/office/drawing/2014/main" id="{0B32FDCB-B63E-DC63-9BE5-2078537ECA3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169" t="40868" r="65912" b="118"/>
          <a:stretch/>
        </p:blipFill>
        <p:spPr>
          <a:xfrm>
            <a:off x="5074704" y="4415659"/>
            <a:ext cx="1093354" cy="1811795"/>
          </a:xfrm>
          <a:prstGeom prst="rect">
            <a:avLst/>
          </a:prstGeom>
        </p:spPr>
      </p:pic>
      <p:pic>
        <p:nvPicPr>
          <p:cNvPr id="12" name="Picture 31">
            <a:extLst>
              <a:ext uri="{FF2B5EF4-FFF2-40B4-BE49-F238E27FC236}">
                <a16:creationId xmlns:a16="http://schemas.microsoft.com/office/drawing/2014/main" id="{0E47F625-FD46-8A32-BFE0-BB64227E0BE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4007" t="40868" r="6464" b="118"/>
          <a:stretch/>
        </p:blipFill>
        <p:spPr>
          <a:xfrm>
            <a:off x="7261412" y="4415659"/>
            <a:ext cx="1079086" cy="1811795"/>
          </a:xfrm>
          <a:prstGeom prst="rect">
            <a:avLst/>
          </a:prstGeom>
        </p:spPr>
      </p:pic>
      <p:sp>
        <p:nvSpPr>
          <p:cNvPr id="13" name="Oval 12">
            <a:extLst>
              <a:ext uri="{FF2B5EF4-FFF2-40B4-BE49-F238E27FC236}">
                <a16:creationId xmlns:a16="http://schemas.microsoft.com/office/drawing/2014/main" id="{7EFF4B01-71BB-D161-9B97-2F5CB39A90D9}"/>
              </a:ext>
            </a:extLst>
          </p:cNvPr>
          <p:cNvSpPr/>
          <p:nvPr/>
        </p:nvSpPr>
        <p:spPr>
          <a:xfrm>
            <a:off x="1653308" y="3196158"/>
            <a:ext cx="2770609" cy="2770609"/>
          </a:xfrm>
          <a:prstGeom prst="ellipse">
            <a:avLst/>
          </a:prstGeom>
          <a:solidFill>
            <a:srgbClr val="6FBD84"/>
          </a:solidFill>
          <a:ln w="28575">
            <a:solidFill>
              <a:srgbClr val="ACD6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Recycling helps to reduce waste and means less rubbish ends up in landfill sites. </a:t>
            </a:r>
          </a:p>
          <a:p>
            <a:pPr algn="ctr"/>
            <a:endParaRPr lang="en-GB" dirty="0"/>
          </a:p>
        </p:txBody>
      </p:sp>
      <p:pic>
        <p:nvPicPr>
          <p:cNvPr id="14" name="Picture 33">
            <a:extLst>
              <a:ext uri="{FF2B5EF4-FFF2-40B4-BE49-F238E27FC236}">
                <a16:creationId xmlns:a16="http://schemas.microsoft.com/office/drawing/2014/main" id="{370CD3BF-95E5-BFDB-1340-F10D28A3850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48683" y="3575917"/>
            <a:ext cx="2028313" cy="2791804"/>
          </a:xfrm>
          <a:prstGeom prst="rect">
            <a:avLst/>
          </a:prstGeom>
        </p:spPr>
      </p:pic>
      <p:pic>
        <p:nvPicPr>
          <p:cNvPr id="15" name="Picture 34">
            <a:extLst>
              <a:ext uri="{FF2B5EF4-FFF2-40B4-BE49-F238E27FC236}">
                <a16:creationId xmlns:a16="http://schemas.microsoft.com/office/drawing/2014/main" id="{0857074F-DA48-A9B2-8988-675E59CD043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6650" y="4639155"/>
            <a:ext cx="1442781" cy="1227991"/>
          </a:xfrm>
          <a:prstGeom prst="rect">
            <a:avLst/>
          </a:prstGeom>
        </p:spPr>
      </p:pic>
    </p:spTree>
    <p:extLst>
      <p:ext uri="{BB962C8B-B14F-4D97-AF65-F5344CB8AC3E}">
        <p14:creationId xmlns:p14="http://schemas.microsoft.com/office/powerpoint/2010/main" val="3567953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8" presetClass="emph" presetSubtype="0" fill="hold" nodeType="withEffect">
                                  <p:stCondLst>
                                    <p:cond delay="0"/>
                                  </p:stCondLst>
                                  <p:childTnLst>
                                    <p:animRot by="21600000">
                                      <p:cBhvr>
                                        <p:cTn id="8" dur="2000" fill="hold"/>
                                        <p:tgtEl>
                                          <p:spTgt spid="7"/>
                                        </p:tgtEl>
                                        <p:attrNameLst>
                                          <p:attrName>r</p:attrName>
                                        </p:attrNameLst>
                                      </p:cBhvr>
                                    </p:animRot>
                                  </p:childTnLst>
                                </p:cTn>
                              </p:par>
                              <p:par>
                                <p:cTn id="9" presetID="42" presetClass="path" presetSubtype="0" accel="50000" decel="50000" fill="hold" nodeType="withEffect">
                                  <p:stCondLst>
                                    <p:cond delay="0"/>
                                  </p:stCondLst>
                                  <p:childTnLst>
                                    <p:animMotion origin="layout" path="M 4.44444E-6 3.7037E-6 L 0.00104 0.30254 " pathEditMode="relative" rAng="0" ptsTypes="AA">
                                      <p:cBhvr>
                                        <p:cTn id="10" dur="2000" fill="hold"/>
                                        <p:tgtEl>
                                          <p:spTgt spid="7"/>
                                        </p:tgtEl>
                                        <p:attrNameLst>
                                          <p:attrName>ppt_x</p:attrName>
                                          <p:attrName>ppt_y</p:attrName>
                                        </p:attrNameLst>
                                      </p:cBhvr>
                                      <p:rCtr x="52" y="15116"/>
                                    </p:animMotion>
                                  </p:childTnLst>
                                </p:cTn>
                              </p:par>
                            </p:childTnLst>
                          </p:cTn>
                        </p:par>
                        <p:par>
                          <p:cTn id="11" fill="hold">
                            <p:stCondLst>
                              <p:cond delay="2000"/>
                            </p:stCondLst>
                            <p:childTnLst>
                              <p:par>
                                <p:cTn id="12" presetID="1"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2000"/>
                            </p:stCondLst>
                            <p:childTnLst>
                              <p:par>
                                <p:cTn id="15" presetID="42" presetClass="path" presetSubtype="0" accel="50000" decel="50000" fill="hold" nodeType="afterEffect">
                                  <p:stCondLst>
                                    <p:cond delay="0"/>
                                  </p:stCondLst>
                                  <p:childTnLst>
                                    <p:animMotion origin="layout" path="M -0.00555 0.00509 L -0.00121 0.28588 " pathEditMode="relative" rAng="0" ptsTypes="AA">
                                      <p:cBhvr>
                                        <p:cTn id="16" dur="2000" fill="hold"/>
                                        <p:tgtEl>
                                          <p:spTgt spid="9"/>
                                        </p:tgtEl>
                                        <p:attrNameLst>
                                          <p:attrName>ppt_x</p:attrName>
                                          <p:attrName>ppt_y</p:attrName>
                                        </p:attrNameLst>
                                      </p:cBhvr>
                                      <p:rCtr x="208" y="14028"/>
                                    </p:animMotion>
                                  </p:childTnLst>
                                </p:cTn>
                              </p:par>
                              <p:par>
                                <p:cTn id="17" presetID="8" presetClass="emph" presetSubtype="0" fill="hold" nodeType="withEffect">
                                  <p:stCondLst>
                                    <p:cond delay="0"/>
                                  </p:stCondLst>
                                  <p:childTnLst>
                                    <p:animRot by="21600000">
                                      <p:cBhvr>
                                        <p:cTn id="18" dur="2000" fill="hold"/>
                                        <p:tgtEl>
                                          <p:spTgt spid="9"/>
                                        </p:tgtEl>
                                        <p:attrNameLst>
                                          <p:attrName>r</p:attrName>
                                        </p:attrNameLst>
                                      </p:cBhvr>
                                    </p:animRot>
                                  </p:childTnLst>
                                </p:cTn>
                              </p:par>
                            </p:childTnLst>
                          </p:cTn>
                        </p:par>
                        <p:par>
                          <p:cTn id="19" fill="hold">
                            <p:stCondLst>
                              <p:cond delay="4000"/>
                            </p:stCondLst>
                            <p:childTnLst>
                              <p:par>
                                <p:cTn id="20" presetID="1"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par>
                          <p:cTn id="22" fill="hold">
                            <p:stCondLst>
                              <p:cond delay="4000"/>
                            </p:stCondLst>
                            <p:childTnLst>
                              <p:par>
                                <p:cTn id="23" presetID="42" presetClass="path" presetSubtype="0" accel="50000" decel="50000" fill="hold" nodeType="afterEffect">
                                  <p:stCondLst>
                                    <p:cond delay="0"/>
                                  </p:stCondLst>
                                  <p:childTnLst>
                                    <p:animMotion origin="layout" path="M 0.00208 -0.04884 L 0.00261 0.30047 " pathEditMode="relative" rAng="0" ptsTypes="AA">
                                      <p:cBhvr>
                                        <p:cTn id="24" dur="2000" fill="hold"/>
                                        <p:tgtEl>
                                          <p:spTgt spid="8"/>
                                        </p:tgtEl>
                                        <p:attrNameLst>
                                          <p:attrName>ppt_x</p:attrName>
                                          <p:attrName>ppt_y</p:attrName>
                                        </p:attrNameLst>
                                      </p:cBhvr>
                                      <p:rCtr x="17" y="17454"/>
                                    </p:animMotion>
                                  </p:childTnLst>
                                </p:cTn>
                              </p:par>
                              <p:par>
                                <p:cTn id="25" presetID="8" presetClass="emph" presetSubtype="0" fill="hold" nodeType="withEffect">
                                  <p:stCondLst>
                                    <p:cond delay="0"/>
                                  </p:stCondLst>
                                  <p:childTnLst>
                                    <p:animRot by="21600000">
                                      <p:cBhvr>
                                        <p:cTn id="26" dur="2000" fill="hold"/>
                                        <p:tgtEl>
                                          <p:spTgt spid="8"/>
                                        </p:tgtEl>
                                        <p:attrNameLst>
                                          <p:attrName>r</p:attrName>
                                        </p:attrNameLst>
                                      </p:cBhvr>
                                    </p:animRot>
                                  </p:childTnLst>
                                </p:cTn>
                              </p:par>
                            </p:childTnLst>
                          </p:cTn>
                        </p:par>
                        <p:par>
                          <p:cTn id="27" fill="hold">
                            <p:stCondLst>
                              <p:cond delay="6000"/>
                            </p:stCondLst>
                            <p:childTnLst>
                              <p:par>
                                <p:cTn id="28" presetID="31"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1000" fill="hold"/>
                                        <p:tgtEl>
                                          <p:spTgt spid="13"/>
                                        </p:tgtEl>
                                        <p:attrNameLst>
                                          <p:attrName>ppt_w</p:attrName>
                                        </p:attrNameLst>
                                      </p:cBhvr>
                                      <p:tavLst>
                                        <p:tav tm="0">
                                          <p:val>
                                            <p:fltVal val="0"/>
                                          </p:val>
                                        </p:tav>
                                        <p:tav tm="100000">
                                          <p:val>
                                            <p:strVal val="#ppt_w"/>
                                          </p:val>
                                        </p:tav>
                                      </p:tavLst>
                                    </p:anim>
                                    <p:anim calcmode="lin" valueType="num">
                                      <p:cBhvr>
                                        <p:cTn id="31" dur="1000" fill="hold"/>
                                        <p:tgtEl>
                                          <p:spTgt spid="13"/>
                                        </p:tgtEl>
                                        <p:attrNameLst>
                                          <p:attrName>ppt_h</p:attrName>
                                        </p:attrNameLst>
                                      </p:cBhvr>
                                      <p:tavLst>
                                        <p:tav tm="0">
                                          <p:val>
                                            <p:fltVal val="0"/>
                                          </p:val>
                                        </p:tav>
                                        <p:tav tm="100000">
                                          <p:val>
                                            <p:strVal val="#ppt_h"/>
                                          </p:val>
                                        </p:tav>
                                      </p:tavLst>
                                    </p:anim>
                                    <p:anim calcmode="lin" valueType="num">
                                      <p:cBhvr>
                                        <p:cTn id="32" dur="1000" fill="hold"/>
                                        <p:tgtEl>
                                          <p:spTgt spid="13"/>
                                        </p:tgtEl>
                                        <p:attrNameLst>
                                          <p:attrName>style.rotation</p:attrName>
                                        </p:attrNameLst>
                                      </p:cBhvr>
                                      <p:tavLst>
                                        <p:tav tm="0">
                                          <p:val>
                                            <p:fltVal val="90"/>
                                          </p:val>
                                        </p:tav>
                                        <p:tav tm="100000">
                                          <p:val>
                                            <p:fltVal val="0"/>
                                          </p:val>
                                        </p:tav>
                                      </p:tavLst>
                                    </p:anim>
                                    <p:animEffect transition="in" filter="fade">
                                      <p:cBhvr>
                                        <p:cTn id="33" dur="1000"/>
                                        <p:tgtEl>
                                          <p:spTgt spid="13"/>
                                        </p:tgtEl>
                                      </p:cBhvr>
                                    </p:animEffect>
                                  </p:childTnLst>
                                </p:cTn>
                              </p:par>
                              <p:par>
                                <p:cTn id="34" presetID="31"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1000" fill="hold"/>
                                        <p:tgtEl>
                                          <p:spTgt spid="14"/>
                                        </p:tgtEl>
                                        <p:attrNameLst>
                                          <p:attrName>ppt_w</p:attrName>
                                        </p:attrNameLst>
                                      </p:cBhvr>
                                      <p:tavLst>
                                        <p:tav tm="0">
                                          <p:val>
                                            <p:fltVal val="0"/>
                                          </p:val>
                                        </p:tav>
                                        <p:tav tm="100000">
                                          <p:val>
                                            <p:strVal val="#ppt_w"/>
                                          </p:val>
                                        </p:tav>
                                      </p:tavLst>
                                    </p:anim>
                                    <p:anim calcmode="lin" valueType="num">
                                      <p:cBhvr>
                                        <p:cTn id="37" dur="1000" fill="hold"/>
                                        <p:tgtEl>
                                          <p:spTgt spid="14"/>
                                        </p:tgtEl>
                                        <p:attrNameLst>
                                          <p:attrName>ppt_h</p:attrName>
                                        </p:attrNameLst>
                                      </p:cBhvr>
                                      <p:tavLst>
                                        <p:tav tm="0">
                                          <p:val>
                                            <p:fltVal val="0"/>
                                          </p:val>
                                        </p:tav>
                                        <p:tav tm="100000">
                                          <p:val>
                                            <p:strVal val="#ppt_h"/>
                                          </p:val>
                                        </p:tav>
                                      </p:tavLst>
                                    </p:anim>
                                    <p:anim calcmode="lin" valueType="num">
                                      <p:cBhvr>
                                        <p:cTn id="38" dur="1000" fill="hold"/>
                                        <p:tgtEl>
                                          <p:spTgt spid="14"/>
                                        </p:tgtEl>
                                        <p:attrNameLst>
                                          <p:attrName>style.rotation</p:attrName>
                                        </p:attrNameLst>
                                      </p:cBhvr>
                                      <p:tavLst>
                                        <p:tav tm="0">
                                          <p:val>
                                            <p:fltVal val="90"/>
                                          </p:val>
                                        </p:tav>
                                        <p:tav tm="100000">
                                          <p:val>
                                            <p:fltVal val="0"/>
                                          </p:val>
                                        </p:tav>
                                      </p:tavLst>
                                    </p:anim>
                                    <p:animEffect transition="in" filter="fade">
                                      <p:cBhvr>
                                        <p:cTn id="39" dur="1000"/>
                                        <p:tgtEl>
                                          <p:spTgt spid="14"/>
                                        </p:tgtEl>
                                      </p:cBhvr>
                                    </p:animEffect>
                                  </p:childTnLst>
                                </p:cTn>
                              </p:par>
                            </p:childTnLst>
                          </p:cTn>
                        </p:par>
                        <p:par>
                          <p:cTn id="40" fill="hold">
                            <p:stCondLst>
                              <p:cond delay="7000"/>
                            </p:stCondLst>
                            <p:childTnLst>
                              <p:par>
                                <p:cTn id="41" presetID="42" presetClass="entr" presetSubtype="0"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a:extLst>
              <a:ext uri="{FF2B5EF4-FFF2-40B4-BE49-F238E27FC236}">
                <a16:creationId xmlns:a16="http://schemas.microsoft.com/office/drawing/2014/main" id="{F4202686-1CE5-25DC-1127-4C8C9D50960E}"/>
              </a:ext>
            </a:extLst>
          </p:cNvPr>
          <p:cNvSpPr txBox="1">
            <a:spLocks/>
          </p:cNvSpPr>
          <p:nvPr/>
        </p:nvSpPr>
        <p:spPr>
          <a:xfrm>
            <a:off x="512689" y="641392"/>
            <a:ext cx="7809189" cy="994306"/>
          </a:xfrm>
          <a:prstGeom prst="roundRect">
            <a:avLst>
              <a:gd name="adj" fmla="val 9641"/>
            </a:avLst>
          </a:prstGeom>
        </p:spPr>
        <p:txBody>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sz="3600" dirty="0">
                <a:solidFill>
                  <a:srgbClr val="6FBD84"/>
                </a:solidFill>
              </a:rPr>
              <a:t>Can You Sort and Recycle This Rubbish?</a:t>
            </a:r>
            <a:endParaRPr lang="en-GB" sz="3600" dirty="0">
              <a:solidFill>
                <a:srgbClr val="6FBD84"/>
              </a:solidFill>
              <a:latin typeface="+mn-lt"/>
            </a:endParaRPr>
          </a:p>
        </p:txBody>
      </p:sp>
      <p:sp>
        <p:nvSpPr>
          <p:cNvPr id="4" name="Rectangle 9">
            <a:extLst>
              <a:ext uri="{FF2B5EF4-FFF2-40B4-BE49-F238E27FC236}">
                <a16:creationId xmlns:a16="http://schemas.microsoft.com/office/drawing/2014/main" id="{690E6138-276C-8D0E-34E5-0B8B72E43063}"/>
              </a:ext>
            </a:extLst>
          </p:cNvPr>
          <p:cNvSpPr/>
          <p:nvPr/>
        </p:nvSpPr>
        <p:spPr>
          <a:xfrm>
            <a:off x="1300933" y="4971819"/>
            <a:ext cx="7632700" cy="276999"/>
          </a:xfrm>
          <a:prstGeom prst="rect">
            <a:avLst/>
          </a:prstGeom>
        </p:spPr>
        <p:txBody>
          <a:bodyPr wrap="square" lIns="0" tIns="0" rIns="0" bIns="0">
            <a:spAutoFit/>
          </a:bodyPr>
          <a:lstStyle/>
          <a:p>
            <a:endParaRPr lang="en-GB" dirty="0"/>
          </a:p>
        </p:txBody>
      </p:sp>
      <p:pic>
        <p:nvPicPr>
          <p:cNvPr id="5" name="Picture 2">
            <a:extLst>
              <a:ext uri="{FF2B5EF4-FFF2-40B4-BE49-F238E27FC236}">
                <a16:creationId xmlns:a16="http://schemas.microsoft.com/office/drawing/2014/main" id="{357242CF-087C-1B10-6F74-89481F0F0D8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6316" b="50833"/>
          <a:stretch/>
        </p:blipFill>
        <p:spPr>
          <a:xfrm>
            <a:off x="750096" y="2945487"/>
            <a:ext cx="2516979" cy="3371850"/>
          </a:xfrm>
          <a:prstGeom prst="rect">
            <a:avLst/>
          </a:prstGeom>
        </p:spPr>
      </p:pic>
      <p:pic>
        <p:nvPicPr>
          <p:cNvPr id="6" name="Picture 3">
            <a:extLst>
              <a:ext uri="{FF2B5EF4-FFF2-40B4-BE49-F238E27FC236}">
                <a16:creationId xmlns:a16="http://schemas.microsoft.com/office/drawing/2014/main" id="{0F4E4672-2577-9BE4-E4B8-7C77844DC5C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5341" r="32536" b="50833"/>
          <a:stretch/>
        </p:blipFill>
        <p:spPr>
          <a:xfrm>
            <a:off x="6181725" y="2945487"/>
            <a:ext cx="2400300" cy="3371850"/>
          </a:xfrm>
          <a:prstGeom prst="rect">
            <a:avLst/>
          </a:prstGeom>
        </p:spPr>
      </p:pic>
      <p:pic>
        <p:nvPicPr>
          <p:cNvPr id="7" name="Picture 7">
            <a:extLst>
              <a:ext uri="{FF2B5EF4-FFF2-40B4-BE49-F238E27FC236}">
                <a16:creationId xmlns:a16="http://schemas.microsoft.com/office/drawing/2014/main" id="{3C850A3F-7C8D-FED3-81E5-4BA83584097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3429" t="49338" r="29988" b="1"/>
          <a:stretch/>
        </p:blipFill>
        <p:spPr>
          <a:xfrm>
            <a:off x="3305175" y="2945487"/>
            <a:ext cx="2733675" cy="3474363"/>
          </a:xfrm>
          <a:prstGeom prst="rect">
            <a:avLst/>
          </a:prstGeom>
        </p:spPr>
      </p:pic>
      <p:pic>
        <p:nvPicPr>
          <p:cNvPr id="8" name="Picture 10">
            <a:extLst>
              <a:ext uri="{FF2B5EF4-FFF2-40B4-BE49-F238E27FC236}">
                <a16:creationId xmlns:a16="http://schemas.microsoft.com/office/drawing/2014/main" id="{AF0286BD-BD02-25E9-F580-DA3A26F7E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7283" y="1884314"/>
            <a:ext cx="415410" cy="571286"/>
          </a:xfrm>
          <a:prstGeom prst="rect">
            <a:avLst/>
          </a:prstGeom>
        </p:spPr>
      </p:pic>
      <p:pic>
        <p:nvPicPr>
          <p:cNvPr id="9" name="Picture 11">
            <a:extLst>
              <a:ext uri="{FF2B5EF4-FFF2-40B4-BE49-F238E27FC236}">
                <a16:creationId xmlns:a16="http://schemas.microsoft.com/office/drawing/2014/main" id="{98438C65-9ED8-3542-5E8F-32202C8DE0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5622" y="1473039"/>
            <a:ext cx="729903" cy="1027910"/>
          </a:xfrm>
          <a:prstGeom prst="rect">
            <a:avLst/>
          </a:prstGeom>
        </p:spPr>
      </p:pic>
      <p:pic>
        <p:nvPicPr>
          <p:cNvPr id="10" name="Picture 12">
            <a:extLst>
              <a:ext uri="{FF2B5EF4-FFF2-40B4-BE49-F238E27FC236}">
                <a16:creationId xmlns:a16="http://schemas.microsoft.com/office/drawing/2014/main" id="{0DB4F14C-D39B-E417-061B-24389A10056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81199" y="1635698"/>
            <a:ext cx="1676400" cy="734266"/>
          </a:xfrm>
          <a:prstGeom prst="rect">
            <a:avLst/>
          </a:prstGeom>
        </p:spPr>
      </p:pic>
      <p:pic>
        <p:nvPicPr>
          <p:cNvPr id="11" name="Picture 21">
            <a:extLst>
              <a:ext uri="{FF2B5EF4-FFF2-40B4-BE49-F238E27FC236}">
                <a16:creationId xmlns:a16="http://schemas.microsoft.com/office/drawing/2014/main" id="{08045BDA-8188-C204-7979-0AC358FE02B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1495" r="66316" b="50833"/>
          <a:stretch/>
        </p:blipFill>
        <p:spPr>
          <a:xfrm>
            <a:off x="750096" y="3733799"/>
            <a:ext cx="2516979" cy="2583537"/>
          </a:xfrm>
          <a:prstGeom prst="rect">
            <a:avLst/>
          </a:prstGeom>
        </p:spPr>
      </p:pic>
      <p:pic>
        <p:nvPicPr>
          <p:cNvPr id="12" name="Picture 25">
            <a:extLst>
              <a:ext uri="{FF2B5EF4-FFF2-40B4-BE49-F238E27FC236}">
                <a16:creationId xmlns:a16="http://schemas.microsoft.com/office/drawing/2014/main" id="{C7AE9220-FD95-5356-64CF-A9EA9CD0A65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5341" t="10707" r="32536" b="50833"/>
          <a:stretch/>
        </p:blipFill>
        <p:spPr>
          <a:xfrm>
            <a:off x="6181725" y="3679752"/>
            <a:ext cx="2400300" cy="2637583"/>
          </a:xfrm>
          <a:prstGeom prst="rect">
            <a:avLst/>
          </a:prstGeom>
        </p:spPr>
      </p:pic>
      <p:pic>
        <p:nvPicPr>
          <p:cNvPr id="13" name="Picture 26">
            <a:extLst>
              <a:ext uri="{FF2B5EF4-FFF2-40B4-BE49-F238E27FC236}">
                <a16:creationId xmlns:a16="http://schemas.microsoft.com/office/drawing/2014/main" id="{7EC0ACD7-9FA8-FE24-2DA6-54E242E07CB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3429" t="57402" r="29988" b="1"/>
          <a:stretch/>
        </p:blipFill>
        <p:spPr>
          <a:xfrm>
            <a:off x="3305175" y="3498574"/>
            <a:ext cx="2733675" cy="2921276"/>
          </a:xfrm>
          <a:prstGeom prst="rect">
            <a:avLst/>
          </a:prstGeom>
        </p:spPr>
      </p:pic>
    </p:spTree>
    <p:extLst>
      <p:ext uri="{BB962C8B-B14F-4D97-AF65-F5344CB8AC3E}">
        <p14:creationId xmlns:p14="http://schemas.microsoft.com/office/powerpoint/2010/main" val="231709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path" presetSubtype="0" accel="50000" decel="50000" fill="hold" nodeType="clickEffect">
                                  <p:stCondLst>
                                    <p:cond delay="0"/>
                                  </p:stCondLst>
                                  <p:childTnLst>
                                    <p:animMotion origin="layout" path="M 8.33333E-7 4.81481E-6 L -0.14844 4.81481E-6 C -0.21493 4.81481E-6 -0.29635 0.0824 -0.29635 0.14976 L -0.29635 0.30023 " pathEditMode="relative" rAng="0" ptsTypes="AAAA">
                                      <p:cBhvr>
                                        <p:cTn id="6" dur="3000" fill="hold"/>
                                        <p:tgtEl>
                                          <p:spTgt spid="8"/>
                                        </p:tgtEl>
                                        <p:attrNameLst>
                                          <p:attrName>ppt_x</p:attrName>
                                          <p:attrName>ppt_y</p:attrName>
                                        </p:attrNameLst>
                                      </p:cBhvr>
                                      <p:rCtr x="-14826" y="15000"/>
                                    </p:animMotion>
                                  </p:childTnLst>
                                </p:cTn>
                              </p:par>
                            </p:childTnLst>
                          </p:cTn>
                        </p:par>
                      </p:childTnLst>
                    </p:cTn>
                  </p:par>
                  <p:par>
                    <p:cTn id="7" fill="hold">
                      <p:stCondLst>
                        <p:cond delay="indefinite"/>
                      </p:stCondLst>
                      <p:childTnLst>
                        <p:par>
                          <p:cTn id="8" fill="hold">
                            <p:stCondLst>
                              <p:cond delay="0"/>
                            </p:stCondLst>
                            <p:childTnLst>
                              <p:par>
                                <p:cTn id="9" presetID="50" presetClass="path" presetSubtype="0" accel="50000" decel="50000" fill="hold" nodeType="clickEffect">
                                  <p:stCondLst>
                                    <p:cond delay="0"/>
                                  </p:stCondLst>
                                  <p:childTnLst>
                                    <p:animMotion origin="layout" path="M -1.11111E-6 -3.33333E-6 L 0.30017 -3.33333E-6 C 0.43455 -3.33333E-6 0.60035 0.10787 0.60035 0.19537 L 0.60035 0.39098 " pathEditMode="relative" rAng="0" ptsTypes="AAAA">
                                      <p:cBhvr>
                                        <p:cTn id="10" dur="3000" fill="hold"/>
                                        <p:tgtEl>
                                          <p:spTgt spid="9"/>
                                        </p:tgtEl>
                                        <p:attrNameLst>
                                          <p:attrName>ppt_x</p:attrName>
                                          <p:attrName>ppt_y</p:attrName>
                                        </p:attrNameLst>
                                      </p:cBhvr>
                                      <p:rCtr x="30017" y="19537"/>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0"/>
                    </p:tgtEl>
                  </p:cond>
                </p:stCondLst>
                <p:endSync evt="end" delay="0">
                  <p:rtn val="all"/>
                </p:endSync>
                <p:childTnLst>
                  <p:par>
                    <p:cTn id="12" fill="hold">
                      <p:stCondLst>
                        <p:cond delay="0"/>
                      </p:stCondLst>
                      <p:childTnLst>
                        <p:par>
                          <p:cTn id="13" fill="hold">
                            <p:stCondLst>
                              <p:cond delay="0"/>
                            </p:stCondLst>
                            <p:childTnLst>
                              <p:par>
                                <p:cTn id="14" presetID="50" presetClass="path" presetSubtype="0" accel="50000" decel="50000" fill="hold" nodeType="clickEffect">
                                  <p:stCondLst>
                                    <p:cond delay="0"/>
                                  </p:stCondLst>
                                  <p:childTnLst>
                                    <p:animMotion origin="layout" path="M 4.16667E-6 1.85185E-6 L -0.15452 1.85185E-6 C -0.22362 1.85185E-6 -0.30868 0.08634 -0.30868 0.15671 L -0.30868 0.31342 " pathEditMode="relative" rAng="0" ptsTypes="AAAA">
                                      <p:cBhvr>
                                        <p:cTn id="15" dur="3000" fill="hold"/>
                                        <p:tgtEl>
                                          <p:spTgt spid="10"/>
                                        </p:tgtEl>
                                        <p:attrNameLst>
                                          <p:attrName>ppt_x</p:attrName>
                                          <p:attrName>ppt_y</p:attrName>
                                        </p:attrNameLst>
                                      </p:cBhvr>
                                      <p:rCtr x="-15434" y="15671"/>
                                    </p:animMotion>
                                  </p:childTnLst>
                                </p:cTn>
                              </p:par>
                            </p:childTnLst>
                          </p:cTn>
                        </p:par>
                      </p:childTnLst>
                    </p:cTn>
                  </p:par>
                </p:childTnLst>
              </p:cTn>
              <p:nextCondLst>
                <p:cond evt="onClick" delay="0">
                  <p:tgtEl>
                    <p:spTgt spid="10"/>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a:extLst>
              <a:ext uri="{FF2B5EF4-FFF2-40B4-BE49-F238E27FC236}">
                <a16:creationId xmlns:a16="http://schemas.microsoft.com/office/drawing/2014/main" id="{36D1ADE6-8AD8-4EE7-249B-A5ED2C8B931E}"/>
              </a:ext>
            </a:extLst>
          </p:cNvPr>
          <p:cNvSpPr txBox="1">
            <a:spLocks/>
          </p:cNvSpPr>
          <p:nvPr/>
        </p:nvSpPr>
        <p:spPr>
          <a:xfrm>
            <a:off x="512689" y="641392"/>
            <a:ext cx="7809189" cy="994306"/>
          </a:xfrm>
          <a:prstGeom prst="roundRect">
            <a:avLst>
              <a:gd name="adj" fmla="val 9641"/>
            </a:avLst>
          </a:prstGeom>
        </p:spPr>
        <p:txBody>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sz="3600" dirty="0">
                <a:solidFill>
                  <a:srgbClr val="6FBD84"/>
                </a:solidFill>
              </a:rPr>
              <a:t>Walk Instead of Going by Car </a:t>
            </a:r>
            <a:endParaRPr lang="en-GB" sz="3600" dirty="0">
              <a:solidFill>
                <a:srgbClr val="6FBD84"/>
              </a:solidFill>
              <a:latin typeface="+mn-lt"/>
            </a:endParaRPr>
          </a:p>
        </p:txBody>
      </p:sp>
      <p:sp>
        <p:nvSpPr>
          <p:cNvPr id="4" name="Rounded Rectangle 19">
            <a:extLst>
              <a:ext uri="{FF2B5EF4-FFF2-40B4-BE49-F238E27FC236}">
                <a16:creationId xmlns:a16="http://schemas.microsoft.com/office/drawing/2014/main" id="{A2667506-9D19-2ED2-2713-7CE738DDAD44}"/>
              </a:ext>
            </a:extLst>
          </p:cNvPr>
          <p:cNvSpPr/>
          <p:nvPr/>
        </p:nvSpPr>
        <p:spPr>
          <a:xfrm>
            <a:off x="838945" y="2402138"/>
            <a:ext cx="4656392" cy="901620"/>
          </a:xfrm>
          <a:prstGeom prst="roundRect">
            <a:avLst/>
          </a:prstGeom>
          <a:solidFill>
            <a:srgbClr val="ACD697"/>
          </a:solidFill>
          <a:ln w="28575">
            <a:solidFill>
              <a:srgbClr val="6FBD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Cars produce harmful gases that can damage the environment. </a:t>
            </a:r>
          </a:p>
        </p:txBody>
      </p:sp>
      <p:sp>
        <p:nvSpPr>
          <p:cNvPr id="5" name="Rounded Rectangle 20">
            <a:extLst>
              <a:ext uri="{FF2B5EF4-FFF2-40B4-BE49-F238E27FC236}">
                <a16:creationId xmlns:a16="http://schemas.microsoft.com/office/drawing/2014/main" id="{CECDBDE1-B1D9-1F56-7655-A4EEC40E9D7D}"/>
              </a:ext>
            </a:extLst>
          </p:cNvPr>
          <p:cNvSpPr/>
          <p:nvPr/>
        </p:nvSpPr>
        <p:spPr>
          <a:xfrm>
            <a:off x="2062962" y="4208849"/>
            <a:ext cx="5289755" cy="1401512"/>
          </a:xfrm>
          <a:prstGeom prst="roundRect">
            <a:avLst/>
          </a:prstGeom>
          <a:solidFill>
            <a:srgbClr val="6FBD84"/>
          </a:solidFill>
          <a:ln w="28575">
            <a:solidFill>
              <a:srgbClr val="ACD6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Walking is good exercise and helps you to stay fit and healthy.</a:t>
            </a:r>
          </a:p>
        </p:txBody>
      </p:sp>
      <p:pic>
        <p:nvPicPr>
          <p:cNvPr id="6" name="Picture 13">
            <a:extLst>
              <a:ext uri="{FF2B5EF4-FFF2-40B4-BE49-F238E27FC236}">
                <a16:creationId xmlns:a16="http://schemas.microsoft.com/office/drawing/2014/main" id="{779DC30B-5249-6079-EE04-DC8267EB04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51648"/>
          <a:stretch/>
        </p:blipFill>
        <p:spPr>
          <a:xfrm>
            <a:off x="4866688" y="2135067"/>
            <a:ext cx="628649" cy="878680"/>
          </a:xfrm>
          <a:prstGeom prst="rect">
            <a:avLst/>
          </a:prstGeom>
        </p:spPr>
      </p:pic>
      <p:pic>
        <p:nvPicPr>
          <p:cNvPr id="7" name="Picture 22">
            <a:extLst>
              <a:ext uri="{FF2B5EF4-FFF2-40B4-BE49-F238E27FC236}">
                <a16:creationId xmlns:a16="http://schemas.microsoft.com/office/drawing/2014/main" id="{14A30D94-E629-B080-9733-6523F8EA4CE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51648"/>
          <a:stretch/>
        </p:blipFill>
        <p:spPr>
          <a:xfrm rot="2178303">
            <a:off x="5077983" y="1657309"/>
            <a:ext cx="458469" cy="640815"/>
          </a:xfrm>
          <a:prstGeom prst="rect">
            <a:avLst/>
          </a:prstGeom>
        </p:spPr>
      </p:pic>
      <p:pic>
        <p:nvPicPr>
          <p:cNvPr id="8" name="Picture 23">
            <a:extLst>
              <a:ext uri="{FF2B5EF4-FFF2-40B4-BE49-F238E27FC236}">
                <a16:creationId xmlns:a16="http://schemas.microsoft.com/office/drawing/2014/main" id="{717E2FD6-1479-B86C-09FF-4772E14C3F1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1648"/>
          <a:stretch/>
        </p:blipFill>
        <p:spPr>
          <a:xfrm rot="21446685">
            <a:off x="4640895" y="1483857"/>
            <a:ext cx="441823" cy="617548"/>
          </a:xfrm>
          <a:prstGeom prst="rect">
            <a:avLst/>
          </a:prstGeom>
        </p:spPr>
      </p:pic>
      <p:pic>
        <p:nvPicPr>
          <p:cNvPr id="9" name="Picture 9">
            <a:extLst>
              <a:ext uri="{FF2B5EF4-FFF2-40B4-BE49-F238E27FC236}">
                <a16:creationId xmlns:a16="http://schemas.microsoft.com/office/drawing/2014/main" id="{80F05300-CE1A-AAE6-6B93-7690710EBC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2954" y="3733600"/>
            <a:ext cx="1847829" cy="2333171"/>
          </a:xfrm>
          <a:prstGeom prst="rect">
            <a:avLst/>
          </a:prstGeom>
        </p:spPr>
      </p:pic>
      <p:pic>
        <p:nvPicPr>
          <p:cNvPr id="10" name="Picture 10">
            <a:extLst>
              <a:ext uri="{FF2B5EF4-FFF2-40B4-BE49-F238E27FC236}">
                <a16:creationId xmlns:a16="http://schemas.microsoft.com/office/drawing/2014/main" id="{F883F7BD-F9FD-6D2B-7101-13AD545DB19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1715" y="3733600"/>
            <a:ext cx="1059978" cy="2175124"/>
          </a:xfrm>
          <a:prstGeom prst="rect">
            <a:avLst/>
          </a:prstGeom>
        </p:spPr>
      </p:pic>
    </p:spTree>
    <p:extLst>
      <p:ext uri="{BB962C8B-B14F-4D97-AF65-F5344CB8AC3E}">
        <p14:creationId xmlns:p14="http://schemas.microsoft.com/office/powerpoint/2010/main" val="338334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0"/>
                                        <p:tgtEl>
                                          <p:spTgt spid="6"/>
                                        </p:tgtEl>
                                      </p:cBhvr>
                                    </p:animEffect>
                                  </p:childTnLst>
                                </p:cTn>
                              </p:par>
                              <p:par>
                                <p:cTn id="8" presetID="10" presetClass="entr" presetSubtype="0" fill="hold"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par>
                                <p:cTn id="11" presetID="10" presetClass="entr" presetSubtype="0" fill="hold" nodeType="withEffect">
                                  <p:stCondLst>
                                    <p:cond delay="20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childTnLst>
                                </p:cTn>
                              </p:par>
                            </p:childTnLst>
                          </p:cTn>
                        </p:par>
                        <p:par>
                          <p:cTn id="14" fill="hold">
                            <p:stCondLst>
                              <p:cond delay="4000"/>
                            </p:stCondLst>
                            <p:childTnLst>
                              <p:par>
                                <p:cTn id="15" presetID="42" presetClass="path" presetSubtype="0" accel="50000" decel="50000" fill="hold" nodeType="afterEffect">
                                  <p:stCondLst>
                                    <p:cond delay="0"/>
                                  </p:stCondLst>
                                  <p:childTnLst>
                                    <p:animMotion origin="layout" path="M -4.16667E-6 -3.33333E-6 L -0.68819 -0.0081 " pathEditMode="relative" rAng="0" ptsTypes="AA">
                                      <p:cBhvr>
                                        <p:cTn id="16" dur="2000" fill="hold"/>
                                        <p:tgtEl>
                                          <p:spTgt spid="9"/>
                                        </p:tgtEl>
                                        <p:attrNameLst>
                                          <p:attrName>ppt_x</p:attrName>
                                          <p:attrName>ppt_y</p:attrName>
                                        </p:attrNameLst>
                                      </p:cBhvr>
                                      <p:rCtr x="-34410" y="-417"/>
                                    </p:animMotion>
                                  </p:childTnLst>
                                </p:cTn>
                              </p:par>
                              <p:par>
                                <p:cTn id="17" presetID="42" presetClass="path" presetSubtype="0" accel="50000" decel="50000" fill="hold" nodeType="withEffect">
                                  <p:stCondLst>
                                    <p:cond delay="0"/>
                                  </p:stCondLst>
                                  <p:childTnLst>
                                    <p:animMotion origin="layout" path="M 4.72222E-6 7.40741E-7 L 0.72014 0.01157 " pathEditMode="relative" rAng="0" ptsTypes="AA">
                                      <p:cBhvr>
                                        <p:cTn id="18" dur="2000" fill="hold"/>
                                        <p:tgtEl>
                                          <p:spTgt spid="10"/>
                                        </p:tgtEl>
                                        <p:attrNameLst>
                                          <p:attrName>ppt_x</p:attrName>
                                          <p:attrName>ppt_y</p:attrName>
                                        </p:attrNameLst>
                                      </p:cBhvr>
                                      <p:rCtr x="36649" y="903"/>
                                    </p:animMotion>
                                  </p:childTnLst>
                                </p:cTn>
                              </p:par>
                              <p:par>
                                <p:cTn id="19" presetID="16" presetClass="entr" presetSubtype="21"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1">
            <a:extLst>
              <a:ext uri="{FF2B5EF4-FFF2-40B4-BE49-F238E27FC236}">
                <a16:creationId xmlns:a16="http://schemas.microsoft.com/office/drawing/2014/main" id="{B2338638-30D1-7D76-1CA7-E339F61AD8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0732" y="3329559"/>
            <a:ext cx="1033054" cy="1430480"/>
          </a:xfrm>
          <a:prstGeom prst="rect">
            <a:avLst/>
          </a:prstGeom>
        </p:spPr>
      </p:pic>
      <p:pic>
        <p:nvPicPr>
          <p:cNvPr id="4" name="Picture 24">
            <a:extLst>
              <a:ext uri="{FF2B5EF4-FFF2-40B4-BE49-F238E27FC236}">
                <a16:creationId xmlns:a16="http://schemas.microsoft.com/office/drawing/2014/main" id="{D547B728-D431-A5FA-0AC7-2A3FEB84F2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1543" y="3704695"/>
            <a:ext cx="1153850" cy="1597746"/>
          </a:xfrm>
          <a:prstGeom prst="rect">
            <a:avLst/>
          </a:prstGeom>
        </p:spPr>
      </p:pic>
      <p:pic>
        <p:nvPicPr>
          <p:cNvPr id="5" name="Picture 17">
            <a:extLst>
              <a:ext uri="{FF2B5EF4-FFF2-40B4-BE49-F238E27FC236}">
                <a16:creationId xmlns:a16="http://schemas.microsoft.com/office/drawing/2014/main" id="{DA4BA329-DE91-0A2B-0A49-ECA244ED32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1896" y="3704695"/>
            <a:ext cx="1153850" cy="1597746"/>
          </a:xfrm>
          <a:prstGeom prst="rect">
            <a:avLst/>
          </a:prstGeom>
        </p:spPr>
      </p:pic>
      <p:sp>
        <p:nvSpPr>
          <p:cNvPr id="6" name="Title 20">
            <a:extLst>
              <a:ext uri="{FF2B5EF4-FFF2-40B4-BE49-F238E27FC236}">
                <a16:creationId xmlns:a16="http://schemas.microsoft.com/office/drawing/2014/main" id="{5F38C563-80E5-F1EE-C2D7-486570563E47}"/>
              </a:ext>
            </a:extLst>
          </p:cNvPr>
          <p:cNvSpPr txBox="1">
            <a:spLocks/>
          </p:cNvSpPr>
          <p:nvPr/>
        </p:nvSpPr>
        <p:spPr>
          <a:xfrm>
            <a:off x="803244" y="656786"/>
            <a:ext cx="7809189" cy="994306"/>
          </a:xfrm>
          <a:prstGeom prst="roundRect">
            <a:avLst>
              <a:gd name="adj" fmla="val 9641"/>
            </a:avLst>
          </a:prstGeom>
        </p:spPr>
        <p:txBody>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sz="3600" dirty="0">
                <a:solidFill>
                  <a:srgbClr val="6FBD84"/>
                </a:solidFill>
              </a:rPr>
              <a:t>Take a Reusable Bag When You Go to the Supermarket or Shops</a:t>
            </a:r>
            <a:endParaRPr lang="en-GB" sz="3600" dirty="0">
              <a:solidFill>
                <a:srgbClr val="6FBD84"/>
              </a:solidFill>
              <a:latin typeface="+mn-lt"/>
            </a:endParaRPr>
          </a:p>
        </p:txBody>
      </p:sp>
      <p:sp>
        <p:nvSpPr>
          <p:cNvPr id="7" name="Rounded Rectangle 14">
            <a:extLst>
              <a:ext uri="{FF2B5EF4-FFF2-40B4-BE49-F238E27FC236}">
                <a16:creationId xmlns:a16="http://schemas.microsoft.com/office/drawing/2014/main" id="{693DD8CD-D313-4C60-913F-7F39818D3C32}"/>
              </a:ext>
            </a:extLst>
          </p:cNvPr>
          <p:cNvSpPr/>
          <p:nvPr/>
        </p:nvSpPr>
        <p:spPr>
          <a:xfrm>
            <a:off x="907311" y="2179947"/>
            <a:ext cx="7330834" cy="901620"/>
          </a:xfrm>
          <a:prstGeom prst="roundRect">
            <a:avLst/>
          </a:prstGeom>
          <a:solidFill>
            <a:srgbClr val="ACD697"/>
          </a:solidFill>
          <a:ln w="28575">
            <a:solidFill>
              <a:srgbClr val="6FBD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Using reusable bags helps us to use fewer plastic bags, which can damage the environment if they become rubbish.</a:t>
            </a:r>
          </a:p>
        </p:txBody>
      </p:sp>
      <p:pic>
        <p:nvPicPr>
          <p:cNvPr id="8" name="Picture 2">
            <a:extLst>
              <a:ext uri="{FF2B5EF4-FFF2-40B4-BE49-F238E27FC236}">
                <a16:creationId xmlns:a16="http://schemas.microsoft.com/office/drawing/2014/main" id="{29F5692C-50CB-9ED9-68D6-7615DBEA51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45156" y="4247097"/>
            <a:ext cx="1339065" cy="1854217"/>
          </a:xfrm>
          <a:prstGeom prst="rect">
            <a:avLst/>
          </a:prstGeom>
        </p:spPr>
      </p:pic>
      <p:pic>
        <p:nvPicPr>
          <p:cNvPr id="9" name="Picture 3">
            <a:extLst>
              <a:ext uri="{FF2B5EF4-FFF2-40B4-BE49-F238E27FC236}">
                <a16:creationId xmlns:a16="http://schemas.microsoft.com/office/drawing/2014/main" id="{A11D8C43-0822-C50F-1018-481DEB0C1A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76685" y="4503568"/>
            <a:ext cx="1153850" cy="1597746"/>
          </a:xfrm>
          <a:prstGeom prst="rect">
            <a:avLst/>
          </a:prstGeom>
        </p:spPr>
      </p:pic>
      <p:pic>
        <p:nvPicPr>
          <p:cNvPr id="10" name="Picture 5">
            <a:extLst>
              <a:ext uri="{FF2B5EF4-FFF2-40B4-BE49-F238E27FC236}">
                <a16:creationId xmlns:a16="http://schemas.microsoft.com/office/drawing/2014/main" id="{0A44EE92-1B72-4B47-683A-9B4748442B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29217" y="3193374"/>
            <a:ext cx="1738235" cy="2980962"/>
          </a:xfrm>
          <a:prstGeom prst="rect">
            <a:avLst/>
          </a:prstGeom>
        </p:spPr>
      </p:pic>
      <p:pic>
        <p:nvPicPr>
          <p:cNvPr id="11" name="Picture 35">
            <a:extLst>
              <a:ext uri="{FF2B5EF4-FFF2-40B4-BE49-F238E27FC236}">
                <a16:creationId xmlns:a16="http://schemas.microsoft.com/office/drawing/2014/main" id="{CF3971F8-4388-1227-E8D6-AEDF910EC1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5417" y="3648358"/>
            <a:ext cx="2612252" cy="2223361"/>
          </a:xfrm>
          <a:prstGeom prst="rect">
            <a:avLst/>
          </a:prstGeom>
        </p:spPr>
      </p:pic>
    </p:spTree>
    <p:extLst>
      <p:ext uri="{BB962C8B-B14F-4D97-AF65-F5344CB8AC3E}">
        <p14:creationId xmlns:p14="http://schemas.microsoft.com/office/powerpoint/2010/main" val="33284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a:extLst>
              <a:ext uri="{FF2B5EF4-FFF2-40B4-BE49-F238E27FC236}">
                <a16:creationId xmlns:a16="http://schemas.microsoft.com/office/drawing/2014/main" id="{5530B8C8-893A-C062-321E-947279A7C7CB}"/>
              </a:ext>
            </a:extLst>
          </p:cNvPr>
          <p:cNvSpPr txBox="1">
            <a:spLocks/>
          </p:cNvSpPr>
          <p:nvPr/>
        </p:nvSpPr>
        <p:spPr>
          <a:xfrm>
            <a:off x="803244" y="656786"/>
            <a:ext cx="7809189" cy="994306"/>
          </a:xfrm>
          <a:prstGeom prst="roundRect">
            <a:avLst>
              <a:gd name="adj" fmla="val 9641"/>
            </a:avLst>
          </a:prstGeom>
        </p:spPr>
        <p:txBody>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US" sz="3600" dirty="0">
                <a:solidFill>
                  <a:srgbClr val="6FBD84"/>
                </a:solidFill>
              </a:rPr>
              <a:t>Use a Refillable Water Bottle</a:t>
            </a:r>
            <a:endParaRPr lang="en-GB" sz="3600" dirty="0">
              <a:solidFill>
                <a:srgbClr val="6FBD84"/>
              </a:solidFill>
              <a:latin typeface="+mn-lt"/>
            </a:endParaRPr>
          </a:p>
        </p:txBody>
      </p:sp>
      <p:sp>
        <p:nvSpPr>
          <p:cNvPr id="4" name="Oval 3">
            <a:extLst>
              <a:ext uri="{FF2B5EF4-FFF2-40B4-BE49-F238E27FC236}">
                <a16:creationId xmlns:a16="http://schemas.microsoft.com/office/drawing/2014/main" id="{37673428-316B-6311-B95A-5E785E564195}"/>
              </a:ext>
            </a:extLst>
          </p:cNvPr>
          <p:cNvSpPr/>
          <p:nvPr/>
        </p:nvSpPr>
        <p:spPr>
          <a:xfrm>
            <a:off x="3261077" y="2039073"/>
            <a:ext cx="2756529" cy="2756529"/>
          </a:xfrm>
          <a:prstGeom prst="ellipse">
            <a:avLst/>
          </a:prstGeom>
          <a:solidFill>
            <a:srgbClr val="6FBD84"/>
          </a:solidFill>
          <a:ln w="28575">
            <a:solidFill>
              <a:srgbClr val="ACD6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This helps to reduce plastic waste and saves </a:t>
            </a:r>
            <a:r>
              <a:rPr lang="en-GB"/>
              <a:t>you money.</a:t>
            </a:r>
            <a:endParaRPr lang="en-GB" dirty="0"/>
          </a:p>
        </p:txBody>
      </p:sp>
      <p:pic>
        <p:nvPicPr>
          <p:cNvPr id="5" name="Picture 4">
            <a:extLst>
              <a:ext uri="{FF2B5EF4-FFF2-40B4-BE49-F238E27FC236}">
                <a16:creationId xmlns:a16="http://schemas.microsoft.com/office/drawing/2014/main" id="{1163997F-B559-2376-8BFD-298B60D8CA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3684517">
            <a:off x="1180073" y="753981"/>
            <a:ext cx="366379" cy="1125026"/>
          </a:xfrm>
          <a:prstGeom prst="rect">
            <a:avLst/>
          </a:prstGeom>
        </p:spPr>
      </p:pic>
      <p:pic>
        <p:nvPicPr>
          <p:cNvPr id="6" name="Picture 5">
            <a:extLst>
              <a:ext uri="{FF2B5EF4-FFF2-40B4-BE49-F238E27FC236}">
                <a16:creationId xmlns:a16="http://schemas.microsoft.com/office/drawing/2014/main" id="{D88ED037-D1E9-13E5-B805-A4CAB012D8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976845">
            <a:off x="1512731" y="859768"/>
            <a:ext cx="365147" cy="1125026"/>
          </a:xfrm>
          <a:prstGeom prst="rect">
            <a:avLst/>
          </a:prstGeom>
        </p:spPr>
      </p:pic>
      <p:pic>
        <p:nvPicPr>
          <p:cNvPr id="7" name="Picture 7">
            <a:extLst>
              <a:ext uri="{FF2B5EF4-FFF2-40B4-BE49-F238E27FC236}">
                <a16:creationId xmlns:a16="http://schemas.microsoft.com/office/drawing/2014/main" id="{1D62B720-ED92-A2F1-B4F8-B121662172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544529">
            <a:off x="1750171" y="863850"/>
            <a:ext cx="344294" cy="1125026"/>
          </a:xfrm>
          <a:prstGeom prst="rect">
            <a:avLst/>
          </a:prstGeom>
        </p:spPr>
      </p:pic>
      <p:pic>
        <p:nvPicPr>
          <p:cNvPr id="8" name="Picture 9">
            <a:extLst>
              <a:ext uri="{FF2B5EF4-FFF2-40B4-BE49-F238E27FC236}">
                <a16:creationId xmlns:a16="http://schemas.microsoft.com/office/drawing/2014/main" id="{8F848A7B-9551-E64D-952E-1696116D13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013909">
            <a:off x="1653107" y="831297"/>
            <a:ext cx="366379" cy="1125026"/>
          </a:xfrm>
          <a:prstGeom prst="rect">
            <a:avLst/>
          </a:prstGeom>
        </p:spPr>
      </p:pic>
      <p:pic>
        <p:nvPicPr>
          <p:cNvPr id="9" name="Picture 10">
            <a:extLst>
              <a:ext uri="{FF2B5EF4-FFF2-40B4-BE49-F238E27FC236}">
                <a16:creationId xmlns:a16="http://schemas.microsoft.com/office/drawing/2014/main" id="{E92DE977-A5B9-2BC8-7DF9-5CBCA8F12F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461112">
            <a:off x="912699" y="919372"/>
            <a:ext cx="366379" cy="1125026"/>
          </a:xfrm>
          <a:prstGeom prst="rect">
            <a:avLst/>
          </a:prstGeom>
        </p:spPr>
      </p:pic>
      <p:pic>
        <p:nvPicPr>
          <p:cNvPr id="10" name="Picture 11">
            <a:extLst>
              <a:ext uri="{FF2B5EF4-FFF2-40B4-BE49-F238E27FC236}">
                <a16:creationId xmlns:a16="http://schemas.microsoft.com/office/drawing/2014/main" id="{9E32FD52-215C-DAF2-4F87-C06A9DCB1F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227415">
            <a:off x="1377111" y="770662"/>
            <a:ext cx="344294" cy="1125026"/>
          </a:xfrm>
          <a:prstGeom prst="rect">
            <a:avLst/>
          </a:prstGeom>
        </p:spPr>
      </p:pic>
      <p:pic>
        <p:nvPicPr>
          <p:cNvPr id="11" name="Picture 12">
            <a:extLst>
              <a:ext uri="{FF2B5EF4-FFF2-40B4-BE49-F238E27FC236}">
                <a16:creationId xmlns:a16="http://schemas.microsoft.com/office/drawing/2014/main" id="{4CA551CE-D642-E4BB-B5BF-5280E18F0D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200948">
            <a:off x="1711062" y="952367"/>
            <a:ext cx="344294" cy="1125026"/>
          </a:xfrm>
          <a:prstGeom prst="rect">
            <a:avLst/>
          </a:prstGeom>
        </p:spPr>
      </p:pic>
      <p:pic>
        <p:nvPicPr>
          <p:cNvPr id="12" name="Picture 13">
            <a:extLst>
              <a:ext uri="{FF2B5EF4-FFF2-40B4-BE49-F238E27FC236}">
                <a16:creationId xmlns:a16="http://schemas.microsoft.com/office/drawing/2014/main" id="{F721AECF-24FB-3173-3680-F3AC1D5E80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059857">
            <a:off x="1890706" y="788577"/>
            <a:ext cx="366379" cy="1125026"/>
          </a:xfrm>
          <a:prstGeom prst="rect">
            <a:avLst/>
          </a:prstGeom>
        </p:spPr>
      </p:pic>
      <p:pic>
        <p:nvPicPr>
          <p:cNvPr id="13" name="Picture 15">
            <a:extLst>
              <a:ext uri="{FF2B5EF4-FFF2-40B4-BE49-F238E27FC236}">
                <a16:creationId xmlns:a16="http://schemas.microsoft.com/office/drawing/2014/main" id="{81481E3A-E745-B39D-5E58-B06E5DFAD7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227415">
            <a:off x="2269433" y="798155"/>
            <a:ext cx="344294" cy="1125026"/>
          </a:xfrm>
          <a:prstGeom prst="rect">
            <a:avLst/>
          </a:prstGeom>
        </p:spPr>
      </p:pic>
      <p:pic>
        <p:nvPicPr>
          <p:cNvPr id="14" name="Picture 16">
            <a:extLst>
              <a:ext uri="{FF2B5EF4-FFF2-40B4-BE49-F238E27FC236}">
                <a16:creationId xmlns:a16="http://schemas.microsoft.com/office/drawing/2014/main" id="{CEBCADCC-A9B2-F771-4077-CF194545A8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833887">
            <a:off x="2174306" y="703977"/>
            <a:ext cx="366379" cy="1125026"/>
          </a:xfrm>
          <a:prstGeom prst="rect">
            <a:avLst/>
          </a:prstGeom>
        </p:spPr>
      </p:pic>
      <p:pic>
        <p:nvPicPr>
          <p:cNvPr id="15" name="Picture 17">
            <a:extLst>
              <a:ext uri="{FF2B5EF4-FFF2-40B4-BE49-F238E27FC236}">
                <a16:creationId xmlns:a16="http://schemas.microsoft.com/office/drawing/2014/main" id="{B3E9B230-AF82-AFBE-DD46-262F2FB37B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227415">
            <a:off x="2269433" y="940958"/>
            <a:ext cx="344294" cy="1125026"/>
          </a:xfrm>
          <a:prstGeom prst="rect">
            <a:avLst/>
          </a:prstGeom>
        </p:spPr>
      </p:pic>
      <p:pic>
        <p:nvPicPr>
          <p:cNvPr id="16" name="Picture 18">
            <a:extLst>
              <a:ext uri="{FF2B5EF4-FFF2-40B4-BE49-F238E27FC236}">
                <a16:creationId xmlns:a16="http://schemas.microsoft.com/office/drawing/2014/main" id="{F2A0A09E-16D2-B17C-73DB-D434DA90AE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059857">
            <a:off x="1978139" y="862221"/>
            <a:ext cx="366379" cy="1125026"/>
          </a:xfrm>
          <a:prstGeom prst="rect">
            <a:avLst/>
          </a:prstGeom>
        </p:spPr>
      </p:pic>
      <p:pic>
        <p:nvPicPr>
          <p:cNvPr id="17" name="Picture 19">
            <a:extLst>
              <a:ext uri="{FF2B5EF4-FFF2-40B4-BE49-F238E27FC236}">
                <a16:creationId xmlns:a16="http://schemas.microsoft.com/office/drawing/2014/main" id="{56054A20-3EF1-86A3-24FD-BF86E66915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047253">
            <a:off x="2383781" y="969062"/>
            <a:ext cx="344294" cy="1125026"/>
          </a:xfrm>
          <a:prstGeom prst="rect">
            <a:avLst/>
          </a:prstGeom>
        </p:spPr>
      </p:pic>
      <p:pic>
        <p:nvPicPr>
          <p:cNvPr id="18" name="Picture 20">
            <a:extLst>
              <a:ext uri="{FF2B5EF4-FFF2-40B4-BE49-F238E27FC236}">
                <a16:creationId xmlns:a16="http://schemas.microsoft.com/office/drawing/2014/main" id="{8B7AE374-638F-1080-3B53-896964CA9B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4464099">
            <a:off x="1375628" y="787316"/>
            <a:ext cx="366379" cy="1125026"/>
          </a:xfrm>
          <a:prstGeom prst="rect">
            <a:avLst/>
          </a:prstGeom>
        </p:spPr>
      </p:pic>
      <p:pic>
        <p:nvPicPr>
          <p:cNvPr id="19" name="Picture 21">
            <a:extLst>
              <a:ext uri="{FF2B5EF4-FFF2-40B4-BE49-F238E27FC236}">
                <a16:creationId xmlns:a16="http://schemas.microsoft.com/office/drawing/2014/main" id="{B825686F-7272-683F-D51B-FE1A7D37C8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200948">
            <a:off x="1915195" y="777420"/>
            <a:ext cx="344294" cy="1125026"/>
          </a:xfrm>
          <a:prstGeom prst="rect">
            <a:avLst/>
          </a:prstGeom>
        </p:spPr>
      </p:pic>
      <p:pic>
        <p:nvPicPr>
          <p:cNvPr id="20" name="Picture 22">
            <a:extLst>
              <a:ext uri="{FF2B5EF4-FFF2-40B4-BE49-F238E27FC236}">
                <a16:creationId xmlns:a16="http://schemas.microsoft.com/office/drawing/2014/main" id="{07C6AB32-ED7C-8AB0-A1EC-3A02545C67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8303456">
            <a:off x="2440333" y="1023364"/>
            <a:ext cx="366379" cy="1125026"/>
          </a:xfrm>
          <a:prstGeom prst="rect">
            <a:avLst/>
          </a:prstGeom>
        </p:spPr>
      </p:pic>
      <p:pic>
        <p:nvPicPr>
          <p:cNvPr id="21" name="Picture 23">
            <a:extLst>
              <a:ext uri="{FF2B5EF4-FFF2-40B4-BE49-F238E27FC236}">
                <a16:creationId xmlns:a16="http://schemas.microsoft.com/office/drawing/2014/main" id="{60E02B90-CBE1-1392-D7B5-C572EC3B24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5351">
            <a:off x="1849039" y="982543"/>
            <a:ext cx="344294" cy="1125026"/>
          </a:xfrm>
          <a:prstGeom prst="rect">
            <a:avLst/>
          </a:prstGeom>
        </p:spPr>
      </p:pic>
      <p:pic>
        <p:nvPicPr>
          <p:cNvPr id="22" name="Picture 24">
            <a:extLst>
              <a:ext uri="{FF2B5EF4-FFF2-40B4-BE49-F238E27FC236}">
                <a16:creationId xmlns:a16="http://schemas.microsoft.com/office/drawing/2014/main" id="{0B112D80-502D-6A49-F5C5-0FABFDEC88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62169">
            <a:off x="1505780" y="803014"/>
            <a:ext cx="344294" cy="1125026"/>
          </a:xfrm>
          <a:prstGeom prst="rect">
            <a:avLst/>
          </a:prstGeom>
        </p:spPr>
      </p:pic>
      <p:pic>
        <p:nvPicPr>
          <p:cNvPr id="23" name="Picture 25">
            <a:extLst>
              <a:ext uri="{FF2B5EF4-FFF2-40B4-BE49-F238E27FC236}">
                <a16:creationId xmlns:a16="http://schemas.microsoft.com/office/drawing/2014/main" id="{8FA361FD-5EC5-D74B-A668-94A5BFD2F3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853437">
            <a:off x="1644155" y="966734"/>
            <a:ext cx="366379" cy="1125026"/>
          </a:xfrm>
          <a:prstGeom prst="rect">
            <a:avLst/>
          </a:prstGeom>
        </p:spPr>
      </p:pic>
      <p:pic>
        <p:nvPicPr>
          <p:cNvPr id="24" name="Picture 26">
            <a:extLst>
              <a:ext uri="{FF2B5EF4-FFF2-40B4-BE49-F238E27FC236}">
                <a16:creationId xmlns:a16="http://schemas.microsoft.com/office/drawing/2014/main" id="{BF64D5FE-D8AE-9067-DA6C-CF5BF682A6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792802">
            <a:off x="2101143" y="751572"/>
            <a:ext cx="344294" cy="1125026"/>
          </a:xfrm>
          <a:prstGeom prst="rect">
            <a:avLst/>
          </a:prstGeom>
        </p:spPr>
      </p:pic>
      <p:pic>
        <p:nvPicPr>
          <p:cNvPr id="25" name="Picture 27">
            <a:extLst>
              <a:ext uri="{FF2B5EF4-FFF2-40B4-BE49-F238E27FC236}">
                <a16:creationId xmlns:a16="http://schemas.microsoft.com/office/drawing/2014/main" id="{5C64FE81-81E6-5775-7FCE-CC7C881E27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886326">
            <a:off x="2314144" y="949186"/>
            <a:ext cx="366379" cy="1125026"/>
          </a:xfrm>
          <a:prstGeom prst="rect">
            <a:avLst/>
          </a:prstGeom>
        </p:spPr>
      </p:pic>
      <p:pic>
        <p:nvPicPr>
          <p:cNvPr id="26" name="Picture 8">
            <a:extLst>
              <a:ext uri="{FF2B5EF4-FFF2-40B4-BE49-F238E27FC236}">
                <a16:creationId xmlns:a16="http://schemas.microsoft.com/office/drawing/2014/main" id="{01F6FF0D-60A8-675E-E1BC-233679EA122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19283" y="2039073"/>
            <a:ext cx="1131021" cy="4139475"/>
          </a:xfrm>
          <a:prstGeom prst="rect">
            <a:avLst/>
          </a:prstGeom>
        </p:spPr>
      </p:pic>
      <p:pic>
        <p:nvPicPr>
          <p:cNvPr id="27" name="Picture 28">
            <a:extLst>
              <a:ext uri="{FF2B5EF4-FFF2-40B4-BE49-F238E27FC236}">
                <a16:creationId xmlns:a16="http://schemas.microsoft.com/office/drawing/2014/main" id="{FC8DA5B8-4209-EC73-9E6C-9B0EFEF704D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904433">
            <a:off x="1456204" y="832458"/>
            <a:ext cx="366379" cy="1125026"/>
          </a:xfrm>
          <a:prstGeom prst="rect">
            <a:avLst/>
          </a:prstGeom>
        </p:spPr>
      </p:pic>
      <p:pic>
        <p:nvPicPr>
          <p:cNvPr id="28" name="Picture 29">
            <a:extLst>
              <a:ext uri="{FF2B5EF4-FFF2-40B4-BE49-F238E27FC236}">
                <a16:creationId xmlns:a16="http://schemas.microsoft.com/office/drawing/2014/main" id="{855C4FCA-6626-2F07-FA30-CE822E1546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792802">
            <a:off x="1774954" y="807891"/>
            <a:ext cx="344294" cy="1125026"/>
          </a:xfrm>
          <a:prstGeom prst="rect">
            <a:avLst/>
          </a:prstGeom>
        </p:spPr>
      </p:pic>
      <p:pic>
        <p:nvPicPr>
          <p:cNvPr id="29" name="Picture 30">
            <a:extLst>
              <a:ext uri="{FF2B5EF4-FFF2-40B4-BE49-F238E27FC236}">
                <a16:creationId xmlns:a16="http://schemas.microsoft.com/office/drawing/2014/main" id="{5F501357-AC77-24CC-E630-451B46312F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371200">
            <a:off x="2025249" y="863112"/>
            <a:ext cx="366379" cy="1125026"/>
          </a:xfrm>
          <a:prstGeom prst="rect">
            <a:avLst/>
          </a:prstGeom>
        </p:spPr>
      </p:pic>
      <p:pic>
        <p:nvPicPr>
          <p:cNvPr id="30" name="Picture 31">
            <a:extLst>
              <a:ext uri="{FF2B5EF4-FFF2-40B4-BE49-F238E27FC236}">
                <a16:creationId xmlns:a16="http://schemas.microsoft.com/office/drawing/2014/main" id="{A9C8491F-97EF-D14E-736D-0866FEF5F4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241279">
            <a:off x="2037954" y="755474"/>
            <a:ext cx="366379" cy="1125026"/>
          </a:xfrm>
          <a:prstGeom prst="rect">
            <a:avLst/>
          </a:prstGeom>
        </p:spPr>
      </p:pic>
      <p:pic>
        <p:nvPicPr>
          <p:cNvPr id="31" name="Picture 32">
            <a:extLst>
              <a:ext uri="{FF2B5EF4-FFF2-40B4-BE49-F238E27FC236}">
                <a16:creationId xmlns:a16="http://schemas.microsoft.com/office/drawing/2014/main" id="{CB7F153F-21C9-846D-6D22-F77F5BB645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19504">
            <a:off x="2506311" y="626770"/>
            <a:ext cx="344294" cy="1125026"/>
          </a:xfrm>
          <a:prstGeom prst="rect">
            <a:avLst/>
          </a:prstGeom>
        </p:spPr>
      </p:pic>
      <p:pic>
        <p:nvPicPr>
          <p:cNvPr id="32" name="Picture 33">
            <a:extLst>
              <a:ext uri="{FF2B5EF4-FFF2-40B4-BE49-F238E27FC236}">
                <a16:creationId xmlns:a16="http://schemas.microsoft.com/office/drawing/2014/main" id="{3ABDDA6E-DA7C-B18A-F87A-45AFB26CA0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976921">
            <a:off x="2382237" y="697243"/>
            <a:ext cx="366379" cy="1125026"/>
          </a:xfrm>
          <a:prstGeom prst="rect">
            <a:avLst/>
          </a:prstGeom>
        </p:spPr>
      </p:pic>
      <p:pic>
        <p:nvPicPr>
          <p:cNvPr id="33" name="Picture 34">
            <a:extLst>
              <a:ext uri="{FF2B5EF4-FFF2-40B4-BE49-F238E27FC236}">
                <a16:creationId xmlns:a16="http://schemas.microsoft.com/office/drawing/2014/main" id="{BF94684A-0B4A-66E6-1EB7-D7D7E4D366B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0159" y="4206944"/>
            <a:ext cx="1763320" cy="1500811"/>
          </a:xfrm>
          <a:prstGeom prst="rect">
            <a:avLst/>
          </a:prstGeom>
        </p:spPr>
      </p:pic>
    </p:spTree>
    <p:extLst>
      <p:ext uri="{BB962C8B-B14F-4D97-AF65-F5344CB8AC3E}">
        <p14:creationId xmlns:p14="http://schemas.microsoft.com/office/powerpoint/2010/main" val="3256354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249"/>
                                          </p:stCondLst>
                                        </p:cTn>
                                        <p:tgtEl>
                                          <p:spTgt spid="7"/>
                                        </p:tgtEl>
                                        <p:attrNameLst>
                                          <p:attrName>style.visibility</p:attrName>
                                        </p:attrNameLst>
                                      </p:cBhvr>
                                      <p:to>
                                        <p:strVal val="visible"/>
                                      </p:to>
                                    </p:set>
                                  </p:childTnLst>
                                </p:cTn>
                              </p:par>
                              <p:par>
                                <p:cTn id="7" presetID="42" presetClass="path" presetSubtype="0" accel="50000" decel="50000" fill="hold" nodeType="withEffect">
                                  <p:stCondLst>
                                    <p:cond delay="0"/>
                                  </p:stCondLst>
                                  <p:childTnLst>
                                    <p:animMotion origin="layout" path="M 0.00139 -3.7037E-7 L -0.02691 0.67662 " pathEditMode="relative" rAng="0" ptsTypes="AA">
                                      <p:cBhvr>
                                        <p:cTn id="8" dur="250" fill="hold"/>
                                        <p:tgtEl>
                                          <p:spTgt spid="7"/>
                                        </p:tgtEl>
                                        <p:attrNameLst>
                                          <p:attrName>ppt_x</p:attrName>
                                          <p:attrName>ppt_y</p:attrName>
                                        </p:attrNameLst>
                                      </p:cBhvr>
                                      <p:rCtr x="-1424" y="33819"/>
                                    </p:animMotion>
                                  </p:childTnLst>
                                </p:cTn>
                              </p:par>
                            </p:childTnLst>
                          </p:cTn>
                        </p:par>
                        <p:par>
                          <p:cTn id="9" fill="hold">
                            <p:stCondLst>
                              <p:cond delay="250"/>
                            </p:stCondLst>
                            <p:childTnLst>
                              <p:par>
                                <p:cTn id="10" presetID="1" presetClass="entr" presetSubtype="0" fill="hold" nodeType="afterEffect">
                                  <p:stCondLst>
                                    <p:cond delay="0"/>
                                  </p:stCondLst>
                                  <p:childTnLst>
                                    <p:set>
                                      <p:cBhvr>
                                        <p:cTn id="11" dur="1" fill="hold">
                                          <p:stCondLst>
                                            <p:cond delay="249"/>
                                          </p:stCondLst>
                                        </p:cTn>
                                        <p:tgtEl>
                                          <p:spTgt spid="6"/>
                                        </p:tgtEl>
                                        <p:attrNameLst>
                                          <p:attrName>style.visibility</p:attrName>
                                        </p:attrNameLst>
                                      </p:cBhvr>
                                      <p:to>
                                        <p:strVal val="visible"/>
                                      </p:to>
                                    </p:set>
                                  </p:childTnLst>
                                </p:cTn>
                              </p:par>
                              <p:par>
                                <p:cTn id="12" presetID="42" presetClass="path" presetSubtype="0" accel="50000" decel="50000" fill="hold" nodeType="withEffect">
                                  <p:stCondLst>
                                    <p:cond delay="0"/>
                                  </p:stCondLst>
                                  <p:childTnLst>
                                    <p:animMotion origin="layout" path="M 3.33333E-6 2.59259E-6 L -0.02032 0.65879 " pathEditMode="relative" rAng="0" ptsTypes="AA">
                                      <p:cBhvr>
                                        <p:cTn id="13" dur="250" fill="hold"/>
                                        <p:tgtEl>
                                          <p:spTgt spid="6"/>
                                        </p:tgtEl>
                                        <p:attrNameLst>
                                          <p:attrName>ppt_x</p:attrName>
                                          <p:attrName>ppt_y</p:attrName>
                                        </p:attrNameLst>
                                      </p:cBhvr>
                                      <p:rCtr x="-1024" y="32940"/>
                                    </p:animMotion>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249"/>
                                          </p:stCondLst>
                                        </p:cTn>
                                        <p:tgtEl>
                                          <p:spTgt spid="8"/>
                                        </p:tgtEl>
                                        <p:attrNameLst>
                                          <p:attrName>style.visibility</p:attrName>
                                        </p:attrNameLst>
                                      </p:cBhvr>
                                      <p:to>
                                        <p:strVal val="visible"/>
                                      </p:to>
                                    </p:set>
                                  </p:childTnLst>
                                </p:cTn>
                              </p:par>
                              <p:par>
                                <p:cTn id="17" presetID="42" presetClass="path" presetSubtype="0" accel="50000" decel="50000" fill="hold" nodeType="withEffect">
                                  <p:stCondLst>
                                    <p:cond delay="0"/>
                                  </p:stCondLst>
                                  <p:childTnLst>
                                    <p:animMotion origin="layout" path="M -0.00486 -0.00116 L -0.01336 0.66296 " pathEditMode="relative" rAng="0" ptsTypes="AA">
                                      <p:cBhvr>
                                        <p:cTn id="18" dur="250" fill="hold"/>
                                        <p:tgtEl>
                                          <p:spTgt spid="8"/>
                                        </p:tgtEl>
                                        <p:attrNameLst>
                                          <p:attrName>ppt_x</p:attrName>
                                          <p:attrName>ppt_y</p:attrName>
                                        </p:attrNameLst>
                                      </p:cBhvr>
                                      <p:rCtr x="-434" y="33194"/>
                                    </p:animMotion>
                                  </p:childTnLst>
                                </p:cTn>
                              </p:par>
                            </p:childTnLst>
                          </p:cTn>
                        </p:par>
                        <p:par>
                          <p:cTn id="19" fill="hold">
                            <p:stCondLst>
                              <p:cond delay="750"/>
                            </p:stCondLst>
                            <p:childTnLst>
                              <p:par>
                                <p:cTn id="20" presetID="1" presetClass="entr" presetSubtype="0" fill="hold" nodeType="afterEffect">
                                  <p:stCondLst>
                                    <p:cond delay="0"/>
                                  </p:stCondLst>
                                  <p:childTnLst>
                                    <p:set>
                                      <p:cBhvr>
                                        <p:cTn id="21" dur="1" fill="hold">
                                          <p:stCondLst>
                                            <p:cond delay="249"/>
                                          </p:stCondLst>
                                        </p:cTn>
                                        <p:tgtEl>
                                          <p:spTgt spid="32"/>
                                        </p:tgtEl>
                                        <p:attrNameLst>
                                          <p:attrName>style.visibility</p:attrName>
                                        </p:attrNameLst>
                                      </p:cBhvr>
                                      <p:to>
                                        <p:strVal val="visible"/>
                                      </p:to>
                                    </p:set>
                                  </p:childTnLst>
                                </p:cTn>
                              </p:par>
                              <p:par>
                                <p:cTn id="22" presetID="42" presetClass="path" presetSubtype="0" accel="50000" decel="50000" fill="hold" nodeType="withEffect">
                                  <p:stCondLst>
                                    <p:cond delay="0"/>
                                  </p:stCondLst>
                                  <p:childTnLst>
                                    <p:animMotion origin="layout" path="M 4.44444E-6 -4.81481E-6 L 0.00729 0.63727 " pathEditMode="relative" rAng="0" ptsTypes="AA">
                                      <p:cBhvr>
                                        <p:cTn id="23" dur="250" fill="hold"/>
                                        <p:tgtEl>
                                          <p:spTgt spid="32"/>
                                        </p:tgtEl>
                                        <p:attrNameLst>
                                          <p:attrName>ppt_x</p:attrName>
                                          <p:attrName>ppt_y</p:attrName>
                                        </p:attrNameLst>
                                      </p:cBhvr>
                                      <p:rCtr x="365" y="31852"/>
                                    </p:animMotion>
                                  </p:childTnLst>
                                </p:cTn>
                              </p:par>
                            </p:childTnLst>
                          </p:cTn>
                        </p:par>
                        <p:par>
                          <p:cTn id="24" fill="hold">
                            <p:stCondLst>
                              <p:cond delay="1000"/>
                            </p:stCondLst>
                            <p:childTnLst>
                              <p:par>
                                <p:cTn id="25" presetID="1" presetClass="entr" presetSubtype="0" fill="hold" nodeType="afterEffect">
                                  <p:stCondLst>
                                    <p:cond delay="0"/>
                                  </p:stCondLst>
                                  <p:childTnLst>
                                    <p:set>
                                      <p:cBhvr>
                                        <p:cTn id="26" dur="1" fill="hold">
                                          <p:stCondLst>
                                            <p:cond delay="249"/>
                                          </p:stCondLst>
                                        </p:cTn>
                                        <p:tgtEl>
                                          <p:spTgt spid="31"/>
                                        </p:tgtEl>
                                        <p:attrNameLst>
                                          <p:attrName>style.visibility</p:attrName>
                                        </p:attrNameLst>
                                      </p:cBhvr>
                                      <p:to>
                                        <p:strVal val="visible"/>
                                      </p:to>
                                    </p:set>
                                  </p:childTnLst>
                                </p:cTn>
                              </p:par>
                              <p:par>
                                <p:cTn id="27" presetID="42" presetClass="path" presetSubtype="0" accel="50000" decel="50000" fill="hold" nodeType="withEffect">
                                  <p:stCondLst>
                                    <p:cond delay="0"/>
                                  </p:stCondLst>
                                  <p:childTnLst>
                                    <p:animMotion origin="layout" path="M -1.94444E-6 3.7037E-7 L -0.00503 0.66921 " pathEditMode="relative" rAng="0" ptsTypes="AA">
                                      <p:cBhvr>
                                        <p:cTn id="28" dur="250" fill="hold"/>
                                        <p:tgtEl>
                                          <p:spTgt spid="31"/>
                                        </p:tgtEl>
                                        <p:attrNameLst>
                                          <p:attrName>ppt_x</p:attrName>
                                          <p:attrName>ppt_y</p:attrName>
                                        </p:attrNameLst>
                                      </p:cBhvr>
                                      <p:rCtr x="-260" y="33449"/>
                                    </p:animMotion>
                                  </p:childTnLst>
                                </p:cTn>
                              </p:par>
                            </p:childTnLst>
                          </p:cTn>
                        </p:par>
                        <p:par>
                          <p:cTn id="29" fill="hold">
                            <p:stCondLst>
                              <p:cond delay="1250"/>
                            </p:stCondLst>
                            <p:childTnLst>
                              <p:par>
                                <p:cTn id="30" presetID="1" presetClass="entr" presetSubtype="0" fill="hold" nodeType="afterEffect">
                                  <p:stCondLst>
                                    <p:cond delay="0"/>
                                  </p:stCondLst>
                                  <p:childTnLst>
                                    <p:set>
                                      <p:cBhvr>
                                        <p:cTn id="31" dur="1" fill="hold">
                                          <p:stCondLst>
                                            <p:cond delay="249"/>
                                          </p:stCondLst>
                                        </p:cTn>
                                        <p:tgtEl>
                                          <p:spTgt spid="13"/>
                                        </p:tgtEl>
                                        <p:attrNameLst>
                                          <p:attrName>style.visibility</p:attrName>
                                        </p:attrNameLst>
                                      </p:cBhvr>
                                      <p:to>
                                        <p:strVal val="visible"/>
                                      </p:to>
                                    </p:set>
                                  </p:childTnLst>
                                </p:cTn>
                              </p:par>
                              <p:par>
                                <p:cTn id="32" presetID="42" presetClass="path" presetSubtype="0" accel="50000" decel="50000" fill="hold" nodeType="withEffect">
                                  <p:stCondLst>
                                    <p:cond delay="0"/>
                                  </p:stCondLst>
                                  <p:childTnLst>
                                    <p:animMotion origin="layout" path="M -3.88889E-6 3.7037E-7 L 0.01493 0.65903 " pathEditMode="relative" rAng="0" ptsTypes="AA">
                                      <p:cBhvr>
                                        <p:cTn id="33" dur="250" fill="hold"/>
                                        <p:tgtEl>
                                          <p:spTgt spid="13"/>
                                        </p:tgtEl>
                                        <p:attrNameLst>
                                          <p:attrName>ppt_x</p:attrName>
                                          <p:attrName>ppt_y</p:attrName>
                                        </p:attrNameLst>
                                      </p:cBhvr>
                                      <p:rCtr x="747" y="32940"/>
                                    </p:animMotion>
                                  </p:childTnLst>
                                </p:cTn>
                              </p:par>
                            </p:childTnLst>
                          </p:cTn>
                        </p:par>
                        <p:par>
                          <p:cTn id="34" fill="hold">
                            <p:stCondLst>
                              <p:cond delay="1500"/>
                            </p:stCondLst>
                            <p:childTnLst>
                              <p:par>
                                <p:cTn id="35" presetID="1" presetClass="entr" presetSubtype="0" fill="hold" nodeType="afterEffect">
                                  <p:stCondLst>
                                    <p:cond delay="0"/>
                                  </p:stCondLst>
                                  <p:childTnLst>
                                    <p:set>
                                      <p:cBhvr>
                                        <p:cTn id="36" dur="1" fill="hold">
                                          <p:stCondLst>
                                            <p:cond delay="249"/>
                                          </p:stCondLst>
                                        </p:cTn>
                                        <p:tgtEl>
                                          <p:spTgt spid="14"/>
                                        </p:tgtEl>
                                        <p:attrNameLst>
                                          <p:attrName>style.visibility</p:attrName>
                                        </p:attrNameLst>
                                      </p:cBhvr>
                                      <p:to>
                                        <p:strVal val="visible"/>
                                      </p:to>
                                    </p:set>
                                  </p:childTnLst>
                                </p:cTn>
                              </p:par>
                              <p:par>
                                <p:cTn id="37" presetID="42" presetClass="path" presetSubtype="0" accel="50000" decel="50000" fill="hold" nodeType="withEffect">
                                  <p:stCondLst>
                                    <p:cond delay="0"/>
                                  </p:stCondLst>
                                  <p:childTnLst>
                                    <p:animMotion origin="layout" path="M -2.5E-6 -7.40741E-7 L 0.00261 0.60926 " pathEditMode="relative" rAng="0" ptsTypes="AA">
                                      <p:cBhvr>
                                        <p:cTn id="38" dur="250" fill="hold"/>
                                        <p:tgtEl>
                                          <p:spTgt spid="14"/>
                                        </p:tgtEl>
                                        <p:attrNameLst>
                                          <p:attrName>ppt_x</p:attrName>
                                          <p:attrName>ppt_y</p:attrName>
                                        </p:attrNameLst>
                                      </p:cBhvr>
                                      <p:rCtr x="122" y="30463"/>
                                    </p:animMotion>
                                  </p:childTnLst>
                                </p:cTn>
                              </p:par>
                            </p:childTnLst>
                          </p:cTn>
                        </p:par>
                        <p:par>
                          <p:cTn id="39" fill="hold">
                            <p:stCondLst>
                              <p:cond delay="1750"/>
                            </p:stCondLst>
                            <p:childTnLst>
                              <p:par>
                                <p:cTn id="40" presetID="1" presetClass="entr" presetSubtype="0" fill="hold" nodeType="afterEffect">
                                  <p:stCondLst>
                                    <p:cond delay="0"/>
                                  </p:stCondLst>
                                  <p:childTnLst>
                                    <p:set>
                                      <p:cBhvr>
                                        <p:cTn id="41" dur="1" fill="hold">
                                          <p:stCondLst>
                                            <p:cond delay="249"/>
                                          </p:stCondLst>
                                        </p:cTn>
                                        <p:tgtEl>
                                          <p:spTgt spid="12"/>
                                        </p:tgtEl>
                                        <p:attrNameLst>
                                          <p:attrName>style.visibility</p:attrName>
                                        </p:attrNameLst>
                                      </p:cBhvr>
                                      <p:to>
                                        <p:strVal val="visible"/>
                                      </p:to>
                                    </p:set>
                                  </p:childTnLst>
                                </p:cTn>
                              </p:par>
                              <p:par>
                                <p:cTn id="42" presetID="42" presetClass="path" presetSubtype="0" accel="50000" decel="50000" fill="hold" nodeType="withEffect">
                                  <p:stCondLst>
                                    <p:cond delay="0"/>
                                  </p:stCondLst>
                                  <p:childTnLst>
                                    <p:animMotion origin="layout" path="M -0.00278 0.00093 L 0.00347 0.60787 " pathEditMode="relative" rAng="0" ptsTypes="AA">
                                      <p:cBhvr>
                                        <p:cTn id="43" dur="250" fill="hold"/>
                                        <p:tgtEl>
                                          <p:spTgt spid="12"/>
                                        </p:tgtEl>
                                        <p:attrNameLst>
                                          <p:attrName>ppt_x</p:attrName>
                                          <p:attrName>ppt_y</p:attrName>
                                        </p:attrNameLst>
                                      </p:cBhvr>
                                      <p:rCtr x="313" y="30347"/>
                                    </p:animMotion>
                                  </p:childTnLst>
                                </p:cTn>
                              </p:par>
                            </p:childTnLst>
                          </p:cTn>
                        </p:par>
                        <p:par>
                          <p:cTn id="44" fill="hold">
                            <p:stCondLst>
                              <p:cond delay="2000"/>
                            </p:stCondLst>
                            <p:childTnLst>
                              <p:par>
                                <p:cTn id="45" presetID="1" presetClass="entr" presetSubtype="0" fill="hold" nodeType="afterEffect">
                                  <p:stCondLst>
                                    <p:cond delay="0"/>
                                  </p:stCondLst>
                                  <p:childTnLst>
                                    <p:set>
                                      <p:cBhvr>
                                        <p:cTn id="46" dur="1" fill="hold">
                                          <p:stCondLst>
                                            <p:cond delay="249"/>
                                          </p:stCondLst>
                                        </p:cTn>
                                        <p:tgtEl>
                                          <p:spTgt spid="5"/>
                                        </p:tgtEl>
                                        <p:attrNameLst>
                                          <p:attrName>style.visibility</p:attrName>
                                        </p:attrNameLst>
                                      </p:cBhvr>
                                      <p:to>
                                        <p:strVal val="visible"/>
                                      </p:to>
                                    </p:set>
                                  </p:childTnLst>
                                </p:cTn>
                              </p:par>
                              <p:par>
                                <p:cTn id="47" presetID="42" presetClass="path" presetSubtype="0" accel="50000" decel="50000" fill="hold" nodeType="withEffect">
                                  <p:stCondLst>
                                    <p:cond delay="0"/>
                                  </p:stCondLst>
                                  <p:childTnLst>
                                    <p:animMotion origin="layout" path="M 1.66667E-6 1.85185E-6 L -0.01181 0.65949 " pathEditMode="relative" rAng="0" ptsTypes="AA">
                                      <p:cBhvr>
                                        <p:cTn id="48" dur="250" fill="hold"/>
                                        <p:tgtEl>
                                          <p:spTgt spid="5"/>
                                        </p:tgtEl>
                                        <p:attrNameLst>
                                          <p:attrName>ppt_x</p:attrName>
                                          <p:attrName>ppt_y</p:attrName>
                                        </p:attrNameLst>
                                      </p:cBhvr>
                                      <p:rCtr x="-590" y="32963"/>
                                    </p:animMotion>
                                  </p:childTnLst>
                                </p:cTn>
                              </p:par>
                            </p:childTnLst>
                          </p:cTn>
                        </p:par>
                        <p:par>
                          <p:cTn id="49" fill="hold">
                            <p:stCondLst>
                              <p:cond delay="2250"/>
                            </p:stCondLst>
                            <p:childTnLst>
                              <p:par>
                                <p:cTn id="50" presetID="1" presetClass="entr" presetSubtype="0" fill="hold" nodeType="afterEffect">
                                  <p:stCondLst>
                                    <p:cond delay="0"/>
                                  </p:stCondLst>
                                  <p:childTnLst>
                                    <p:set>
                                      <p:cBhvr>
                                        <p:cTn id="51" dur="1" fill="hold">
                                          <p:stCondLst>
                                            <p:cond delay="249"/>
                                          </p:stCondLst>
                                        </p:cTn>
                                        <p:tgtEl>
                                          <p:spTgt spid="9"/>
                                        </p:tgtEl>
                                        <p:attrNameLst>
                                          <p:attrName>style.visibility</p:attrName>
                                        </p:attrNameLst>
                                      </p:cBhvr>
                                      <p:to>
                                        <p:strVal val="visible"/>
                                      </p:to>
                                    </p:set>
                                  </p:childTnLst>
                                </p:cTn>
                              </p:par>
                              <p:par>
                                <p:cTn id="52" presetID="42" presetClass="path" presetSubtype="0" accel="50000" decel="50000" fill="hold" nodeType="withEffect">
                                  <p:stCondLst>
                                    <p:cond delay="0"/>
                                  </p:stCondLst>
                                  <p:childTnLst>
                                    <p:animMotion origin="layout" path="M 0.00209 0.00116 L 0.00886 0.5632 " pathEditMode="relative" rAng="0" ptsTypes="AA">
                                      <p:cBhvr>
                                        <p:cTn id="53" dur="250" fill="hold"/>
                                        <p:tgtEl>
                                          <p:spTgt spid="9"/>
                                        </p:tgtEl>
                                        <p:attrNameLst>
                                          <p:attrName>ppt_x</p:attrName>
                                          <p:attrName>ppt_y</p:attrName>
                                        </p:attrNameLst>
                                      </p:cBhvr>
                                      <p:rCtr x="330" y="28102"/>
                                    </p:animMotion>
                                  </p:childTnLst>
                                </p:cTn>
                              </p:par>
                            </p:childTnLst>
                          </p:cTn>
                        </p:par>
                        <p:par>
                          <p:cTn id="54" fill="hold">
                            <p:stCondLst>
                              <p:cond delay="2500"/>
                            </p:stCondLst>
                            <p:childTnLst>
                              <p:par>
                                <p:cTn id="55" presetID="1" presetClass="entr" presetSubtype="0" fill="hold" nodeType="afterEffect">
                                  <p:stCondLst>
                                    <p:cond delay="0"/>
                                  </p:stCondLst>
                                  <p:childTnLst>
                                    <p:set>
                                      <p:cBhvr>
                                        <p:cTn id="56" dur="1" fill="hold">
                                          <p:stCondLst>
                                            <p:cond delay="249"/>
                                          </p:stCondLst>
                                        </p:cTn>
                                        <p:tgtEl>
                                          <p:spTgt spid="10"/>
                                        </p:tgtEl>
                                        <p:attrNameLst>
                                          <p:attrName>style.visibility</p:attrName>
                                        </p:attrNameLst>
                                      </p:cBhvr>
                                      <p:to>
                                        <p:strVal val="visible"/>
                                      </p:to>
                                    </p:set>
                                  </p:childTnLst>
                                </p:cTn>
                              </p:par>
                              <p:par>
                                <p:cTn id="57" presetID="42" presetClass="path" presetSubtype="0" accel="50000" decel="50000" fill="hold" nodeType="withEffect">
                                  <p:stCondLst>
                                    <p:cond delay="0"/>
                                  </p:stCondLst>
                                  <p:childTnLst>
                                    <p:animMotion origin="layout" path="M -8.33333E-7 -2.96296E-6 L 0.01094 0.57616 " pathEditMode="relative" rAng="0" ptsTypes="AA">
                                      <p:cBhvr>
                                        <p:cTn id="58" dur="250" fill="hold"/>
                                        <p:tgtEl>
                                          <p:spTgt spid="10"/>
                                        </p:tgtEl>
                                        <p:attrNameLst>
                                          <p:attrName>ppt_x</p:attrName>
                                          <p:attrName>ppt_y</p:attrName>
                                        </p:attrNameLst>
                                      </p:cBhvr>
                                      <p:rCtr x="538" y="28796"/>
                                    </p:animMotion>
                                  </p:childTnLst>
                                </p:cTn>
                              </p:par>
                            </p:childTnLst>
                          </p:cTn>
                        </p:par>
                        <p:par>
                          <p:cTn id="59" fill="hold">
                            <p:stCondLst>
                              <p:cond delay="2750"/>
                            </p:stCondLst>
                            <p:childTnLst>
                              <p:par>
                                <p:cTn id="60" presetID="1" presetClass="entr" presetSubtype="0" fill="hold" nodeType="afterEffect">
                                  <p:stCondLst>
                                    <p:cond delay="0"/>
                                  </p:stCondLst>
                                  <p:childTnLst>
                                    <p:set>
                                      <p:cBhvr>
                                        <p:cTn id="61" dur="1" fill="hold">
                                          <p:stCondLst>
                                            <p:cond delay="249"/>
                                          </p:stCondLst>
                                        </p:cTn>
                                        <p:tgtEl>
                                          <p:spTgt spid="11"/>
                                        </p:tgtEl>
                                        <p:attrNameLst>
                                          <p:attrName>style.visibility</p:attrName>
                                        </p:attrNameLst>
                                      </p:cBhvr>
                                      <p:to>
                                        <p:strVal val="visible"/>
                                      </p:to>
                                    </p:set>
                                  </p:childTnLst>
                                </p:cTn>
                              </p:par>
                              <p:par>
                                <p:cTn id="62" presetID="42" presetClass="path" presetSubtype="0" accel="50000" decel="50000" fill="hold" nodeType="withEffect">
                                  <p:stCondLst>
                                    <p:cond delay="0"/>
                                  </p:stCondLst>
                                  <p:childTnLst>
                                    <p:animMotion origin="layout" path="M -2.77778E-6 -3.33333E-6 L -0.0151 0.54561 " pathEditMode="relative" rAng="0" ptsTypes="AA">
                                      <p:cBhvr>
                                        <p:cTn id="63" dur="250" fill="hold"/>
                                        <p:tgtEl>
                                          <p:spTgt spid="11"/>
                                        </p:tgtEl>
                                        <p:attrNameLst>
                                          <p:attrName>ppt_x</p:attrName>
                                          <p:attrName>ppt_y</p:attrName>
                                        </p:attrNameLst>
                                      </p:cBhvr>
                                      <p:rCtr x="-764" y="27269"/>
                                    </p:animMotion>
                                  </p:childTnLst>
                                </p:cTn>
                              </p:par>
                            </p:childTnLst>
                          </p:cTn>
                        </p:par>
                        <p:par>
                          <p:cTn id="64" fill="hold">
                            <p:stCondLst>
                              <p:cond delay="3000"/>
                            </p:stCondLst>
                            <p:childTnLst>
                              <p:par>
                                <p:cTn id="65" presetID="1" presetClass="entr" presetSubtype="0" fill="hold" nodeType="afterEffect">
                                  <p:stCondLst>
                                    <p:cond delay="0"/>
                                  </p:stCondLst>
                                  <p:childTnLst>
                                    <p:set>
                                      <p:cBhvr>
                                        <p:cTn id="66" dur="1" fill="hold">
                                          <p:stCondLst>
                                            <p:cond delay="249"/>
                                          </p:stCondLst>
                                        </p:cTn>
                                        <p:tgtEl>
                                          <p:spTgt spid="15"/>
                                        </p:tgtEl>
                                        <p:attrNameLst>
                                          <p:attrName>style.visibility</p:attrName>
                                        </p:attrNameLst>
                                      </p:cBhvr>
                                      <p:to>
                                        <p:strVal val="visible"/>
                                      </p:to>
                                    </p:set>
                                  </p:childTnLst>
                                </p:cTn>
                              </p:par>
                              <p:par>
                                <p:cTn id="67" presetID="42" presetClass="path" presetSubtype="0" accel="50000" decel="50000" fill="hold" nodeType="withEffect">
                                  <p:stCondLst>
                                    <p:cond delay="0"/>
                                  </p:stCondLst>
                                  <p:childTnLst>
                                    <p:animMotion origin="layout" path="M -3.88889E-6 -2.96296E-6 L 0.00886 0.57454 " pathEditMode="relative" rAng="0" ptsTypes="AA">
                                      <p:cBhvr>
                                        <p:cTn id="68" dur="250" fill="hold"/>
                                        <p:tgtEl>
                                          <p:spTgt spid="15"/>
                                        </p:tgtEl>
                                        <p:attrNameLst>
                                          <p:attrName>ppt_x</p:attrName>
                                          <p:attrName>ppt_y</p:attrName>
                                        </p:attrNameLst>
                                      </p:cBhvr>
                                      <p:rCtr x="434" y="28727"/>
                                    </p:animMotion>
                                  </p:childTnLst>
                                </p:cTn>
                              </p:par>
                            </p:childTnLst>
                          </p:cTn>
                        </p:par>
                        <p:par>
                          <p:cTn id="69" fill="hold">
                            <p:stCondLst>
                              <p:cond delay="3250"/>
                            </p:stCondLst>
                            <p:childTnLst>
                              <p:par>
                                <p:cTn id="70" presetID="1" presetClass="entr" presetSubtype="0" fill="hold" nodeType="afterEffect">
                                  <p:stCondLst>
                                    <p:cond delay="0"/>
                                  </p:stCondLst>
                                  <p:childTnLst>
                                    <p:set>
                                      <p:cBhvr>
                                        <p:cTn id="71" dur="1" fill="hold">
                                          <p:stCondLst>
                                            <p:cond delay="249"/>
                                          </p:stCondLst>
                                        </p:cTn>
                                        <p:tgtEl>
                                          <p:spTgt spid="17"/>
                                        </p:tgtEl>
                                        <p:attrNameLst>
                                          <p:attrName>style.visibility</p:attrName>
                                        </p:attrNameLst>
                                      </p:cBhvr>
                                      <p:to>
                                        <p:strVal val="visible"/>
                                      </p:to>
                                    </p:set>
                                  </p:childTnLst>
                                </p:cTn>
                              </p:par>
                              <p:par>
                                <p:cTn id="72" presetID="42" presetClass="path" presetSubtype="0" accel="50000" decel="50000" fill="hold" nodeType="withEffect">
                                  <p:stCondLst>
                                    <p:cond delay="0"/>
                                  </p:stCondLst>
                                  <p:childTnLst>
                                    <p:animMotion origin="layout" path="M 0.00191 0.31458 L 0.00191 0.56458 " pathEditMode="relative" rAng="0" ptsTypes="AA">
                                      <p:cBhvr>
                                        <p:cTn id="73" dur="250" fill="hold"/>
                                        <p:tgtEl>
                                          <p:spTgt spid="17"/>
                                        </p:tgtEl>
                                        <p:attrNameLst>
                                          <p:attrName>ppt_x</p:attrName>
                                          <p:attrName>ppt_y</p:attrName>
                                        </p:attrNameLst>
                                      </p:cBhvr>
                                      <p:rCtr x="0" y="12500"/>
                                    </p:animMotion>
                                  </p:childTnLst>
                                </p:cTn>
                              </p:par>
                            </p:childTnLst>
                          </p:cTn>
                        </p:par>
                        <p:par>
                          <p:cTn id="74" fill="hold">
                            <p:stCondLst>
                              <p:cond delay="3500"/>
                            </p:stCondLst>
                            <p:childTnLst>
                              <p:par>
                                <p:cTn id="75" presetID="1" presetClass="entr" presetSubtype="0" fill="hold" nodeType="afterEffect">
                                  <p:stCondLst>
                                    <p:cond delay="0"/>
                                  </p:stCondLst>
                                  <p:childTnLst>
                                    <p:set>
                                      <p:cBhvr>
                                        <p:cTn id="76" dur="1" fill="hold">
                                          <p:stCondLst>
                                            <p:cond delay="249"/>
                                          </p:stCondLst>
                                        </p:cTn>
                                        <p:tgtEl>
                                          <p:spTgt spid="16"/>
                                        </p:tgtEl>
                                        <p:attrNameLst>
                                          <p:attrName>style.visibility</p:attrName>
                                        </p:attrNameLst>
                                      </p:cBhvr>
                                      <p:to>
                                        <p:strVal val="visible"/>
                                      </p:to>
                                    </p:set>
                                  </p:childTnLst>
                                </p:cTn>
                              </p:par>
                              <p:par>
                                <p:cTn id="77" presetID="42" presetClass="path" presetSubtype="0" accel="50000" decel="50000" fill="hold" nodeType="withEffect">
                                  <p:stCondLst>
                                    <p:cond delay="0"/>
                                  </p:stCondLst>
                                  <p:childTnLst>
                                    <p:animMotion origin="layout" path="M 0.00469 0.00139 L 0.00816 0.48102 " pathEditMode="relative" rAng="0" ptsTypes="AA">
                                      <p:cBhvr>
                                        <p:cTn id="78" dur="250" fill="hold"/>
                                        <p:tgtEl>
                                          <p:spTgt spid="16"/>
                                        </p:tgtEl>
                                        <p:attrNameLst>
                                          <p:attrName>ppt_x</p:attrName>
                                          <p:attrName>ppt_y</p:attrName>
                                        </p:attrNameLst>
                                      </p:cBhvr>
                                      <p:rCtr x="174" y="23981"/>
                                    </p:animMotion>
                                  </p:childTnLst>
                                </p:cTn>
                              </p:par>
                            </p:childTnLst>
                          </p:cTn>
                        </p:par>
                        <p:par>
                          <p:cTn id="79" fill="hold">
                            <p:stCondLst>
                              <p:cond delay="3750"/>
                            </p:stCondLst>
                            <p:childTnLst>
                              <p:par>
                                <p:cTn id="80" presetID="1" presetClass="entr" presetSubtype="0" fill="hold" nodeType="afterEffect">
                                  <p:stCondLst>
                                    <p:cond delay="0"/>
                                  </p:stCondLst>
                                  <p:childTnLst>
                                    <p:set>
                                      <p:cBhvr>
                                        <p:cTn id="81" dur="1" fill="hold">
                                          <p:stCondLst>
                                            <p:cond delay="249"/>
                                          </p:stCondLst>
                                        </p:cTn>
                                        <p:tgtEl>
                                          <p:spTgt spid="19"/>
                                        </p:tgtEl>
                                        <p:attrNameLst>
                                          <p:attrName>style.visibility</p:attrName>
                                        </p:attrNameLst>
                                      </p:cBhvr>
                                      <p:to>
                                        <p:strVal val="visible"/>
                                      </p:to>
                                    </p:set>
                                  </p:childTnLst>
                                </p:cTn>
                              </p:par>
                              <p:par>
                                <p:cTn id="82" presetID="42" presetClass="path" presetSubtype="0" accel="50000" decel="50000" fill="hold" nodeType="withEffect">
                                  <p:stCondLst>
                                    <p:cond delay="0"/>
                                  </p:stCondLst>
                                  <p:childTnLst>
                                    <p:animMotion origin="layout" path="M 5E-6 -3.7037E-7 L 0.00678 0.51875 " pathEditMode="relative" rAng="0" ptsTypes="AA">
                                      <p:cBhvr>
                                        <p:cTn id="83" dur="250" fill="hold"/>
                                        <p:tgtEl>
                                          <p:spTgt spid="19"/>
                                        </p:tgtEl>
                                        <p:attrNameLst>
                                          <p:attrName>ppt_x</p:attrName>
                                          <p:attrName>ppt_y</p:attrName>
                                        </p:attrNameLst>
                                      </p:cBhvr>
                                      <p:rCtr x="330" y="25926"/>
                                    </p:animMotion>
                                  </p:childTnLst>
                                </p:cTn>
                              </p:par>
                            </p:childTnLst>
                          </p:cTn>
                        </p:par>
                        <p:par>
                          <p:cTn id="84" fill="hold">
                            <p:stCondLst>
                              <p:cond delay="4000"/>
                            </p:stCondLst>
                            <p:childTnLst>
                              <p:par>
                                <p:cTn id="85" presetID="1" presetClass="entr" presetSubtype="0" fill="hold" nodeType="afterEffect">
                                  <p:stCondLst>
                                    <p:cond delay="0"/>
                                  </p:stCondLst>
                                  <p:childTnLst>
                                    <p:set>
                                      <p:cBhvr>
                                        <p:cTn id="86" dur="1" fill="hold">
                                          <p:stCondLst>
                                            <p:cond delay="249"/>
                                          </p:stCondLst>
                                        </p:cTn>
                                        <p:tgtEl>
                                          <p:spTgt spid="18"/>
                                        </p:tgtEl>
                                        <p:attrNameLst>
                                          <p:attrName>style.visibility</p:attrName>
                                        </p:attrNameLst>
                                      </p:cBhvr>
                                      <p:to>
                                        <p:strVal val="visible"/>
                                      </p:to>
                                    </p:set>
                                  </p:childTnLst>
                                </p:cTn>
                              </p:par>
                              <p:par>
                                <p:cTn id="87" presetID="42" presetClass="path" presetSubtype="0" accel="50000" decel="50000" fill="hold" nodeType="withEffect">
                                  <p:stCondLst>
                                    <p:cond delay="0"/>
                                  </p:stCondLst>
                                  <p:childTnLst>
                                    <p:animMotion origin="layout" path="M -0.00539 0.00486 L -0.00243 0.4919 " pathEditMode="relative" rAng="0" ptsTypes="AA">
                                      <p:cBhvr>
                                        <p:cTn id="88" dur="250" fill="hold"/>
                                        <p:tgtEl>
                                          <p:spTgt spid="18"/>
                                        </p:tgtEl>
                                        <p:attrNameLst>
                                          <p:attrName>ppt_x</p:attrName>
                                          <p:attrName>ppt_y</p:attrName>
                                        </p:attrNameLst>
                                      </p:cBhvr>
                                      <p:rCtr x="139" y="24352"/>
                                    </p:animMotion>
                                  </p:childTnLst>
                                </p:cTn>
                              </p:par>
                            </p:childTnLst>
                          </p:cTn>
                        </p:par>
                        <p:par>
                          <p:cTn id="89" fill="hold">
                            <p:stCondLst>
                              <p:cond delay="4250"/>
                            </p:stCondLst>
                            <p:childTnLst>
                              <p:par>
                                <p:cTn id="90" presetID="1" presetClass="entr" presetSubtype="0" fill="hold" nodeType="afterEffect">
                                  <p:stCondLst>
                                    <p:cond delay="0"/>
                                  </p:stCondLst>
                                  <p:childTnLst>
                                    <p:set>
                                      <p:cBhvr>
                                        <p:cTn id="91" dur="1" fill="hold">
                                          <p:stCondLst>
                                            <p:cond delay="249"/>
                                          </p:stCondLst>
                                        </p:cTn>
                                        <p:tgtEl>
                                          <p:spTgt spid="22"/>
                                        </p:tgtEl>
                                        <p:attrNameLst>
                                          <p:attrName>style.visibility</p:attrName>
                                        </p:attrNameLst>
                                      </p:cBhvr>
                                      <p:to>
                                        <p:strVal val="visible"/>
                                      </p:to>
                                    </p:set>
                                  </p:childTnLst>
                                </p:cTn>
                              </p:par>
                              <p:par>
                                <p:cTn id="92" presetID="42" presetClass="path" presetSubtype="0" accel="50000" decel="50000" fill="hold" nodeType="withEffect">
                                  <p:stCondLst>
                                    <p:cond delay="0"/>
                                  </p:stCondLst>
                                  <p:childTnLst>
                                    <p:animMotion origin="layout" path="M -0.00104 0.01019 L -0.01354 0.48959 " pathEditMode="relative" rAng="0" ptsTypes="AA">
                                      <p:cBhvr>
                                        <p:cTn id="93" dur="250" fill="hold"/>
                                        <p:tgtEl>
                                          <p:spTgt spid="22"/>
                                        </p:tgtEl>
                                        <p:attrNameLst>
                                          <p:attrName>ppt_x</p:attrName>
                                          <p:attrName>ppt_y</p:attrName>
                                        </p:attrNameLst>
                                      </p:cBhvr>
                                      <p:rCtr x="-625" y="23958"/>
                                    </p:animMotion>
                                  </p:childTnLst>
                                </p:cTn>
                              </p:par>
                            </p:childTnLst>
                          </p:cTn>
                        </p:par>
                        <p:par>
                          <p:cTn id="94" fill="hold">
                            <p:stCondLst>
                              <p:cond delay="4500"/>
                            </p:stCondLst>
                            <p:childTnLst>
                              <p:par>
                                <p:cTn id="95" presetID="1" presetClass="entr" presetSubtype="0" fill="hold" nodeType="afterEffect">
                                  <p:stCondLst>
                                    <p:cond delay="0"/>
                                  </p:stCondLst>
                                  <p:childTnLst>
                                    <p:set>
                                      <p:cBhvr>
                                        <p:cTn id="96" dur="1" fill="hold">
                                          <p:stCondLst>
                                            <p:cond delay="249"/>
                                          </p:stCondLst>
                                        </p:cTn>
                                        <p:tgtEl>
                                          <p:spTgt spid="20"/>
                                        </p:tgtEl>
                                        <p:attrNameLst>
                                          <p:attrName>style.visibility</p:attrName>
                                        </p:attrNameLst>
                                      </p:cBhvr>
                                      <p:to>
                                        <p:strVal val="visible"/>
                                      </p:to>
                                    </p:set>
                                  </p:childTnLst>
                                </p:cTn>
                              </p:par>
                              <p:par>
                                <p:cTn id="97" presetID="42" presetClass="path" presetSubtype="0" accel="50000" decel="50000" fill="hold" nodeType="withEffect">
                                  <p:stCondLst>
                                    <p:cond delay="0"/>
                                  </p:stCondLst>
                                  <p:childTnLst>
                                    <p:animMotion origin="layout" path="M -0.00296 -0.01458 L -0.02066 0.45741 " pathEditMode="relative" rAng="0" ptsTypes="AA">
                                      <p:cBhvr>
                                        <p:cTn id="98" dur="250" fill="hold"/>
                                        <p:tgtEl>
                                          <p:spTgt spid="20"/>
                                        </p:tgtEl>
                                        <p:attrNameLst>
                                          <p:attrName>ppt_x</p:attrName>
                                          <p:attrName>ppt_y</p:attrName>
                                        </p:attrNameLst>
                                      </p:cBhvr>
                                      <p:rCtr x="-885" y="23588"/>
                                    </p:animMotion>
                                  </p:childTnLst>
                                </p:cTn>
                              </p:par>
                            </p:childTnLst>
                          </p:cTn>
                        </p:par>
                        <p:par>
                          <p:cTn id="99" fill="hold">
                            <p:stCondLst>
                              <p:cond delay="4750"/>
                            </p:stCondLst>
                            <p:childTnLst>
                              <p:par>
                                <p:cTn id="100" presetID="1" presetClass="entr" presetSubtype="0" fill="hold" nodeType="afterEffect">
                                  <p:stCondLst>
                                    <p:cond delay="0"/>
                                  </p:stCondLst>
                                  <p:childTnLst>
                                    <p:set>
                                      <p:cBhvr>
                                        <p:cTn id="101" dur="1" fill="hold">
                                          <p:stCondLst>
                                            <p:cond delay="249"/>
                                          </p:stCondLst>
                                        </p:cTn>
                                        <p:tgtEl>
                                          <p:spTgt spid="25"/>
                                        </p:tgtEl>
                                        <p:attrNameLst>
                                          <p:attrName>style.visibility</p:attrName>
                                        </p:attrNameLst>
                                      </p:cBhvr>
                                      <p:to>
                                        <p:strVal val="visible"/>
                                      </p:to>
                                    </p:set>
                                  </p:childTnLst>
                                </p:cTn>
                              </p:par>
                              <p:par>
                                <p:cTn id="102" presetID="42" presetClass="path" presetSubtype="0" accel="50000" decel="50000" fill="hold" nodeType="withEffect">
                                  <p:stCondLst>
                                    <p:cond delay="0"/>
                                  </p:stCondLst>
                                  <p:childTnLst>
                                    <p:animMotion origin="layout" path="M -2.77778E-7 -3.7037E-7 L -0.00816 0.43704 " pathEditMode="relative" rAng="0" ptsTypes="AA">
                                      <p:cBhvr>
                                        <p:cTn id="103" dur="250" fill="hold"/>
                                        <p:tgtEl>
                                          <p:spTgt spid="25"/>
                                        </p:tgtEl>
                                        <p:attrNameLst>
                                          <p:attrName>ppt_x</p:attrName>
                                          <p:attrName>ppt_y</p:attrName>
                                        </p:attrNameLst>
                                      </p:cBhvr>
                                      <p:rCtr x="-417" y="21852"/>
                                    </p:animMotion>
                                  </p:childTnLst>
                                </p:cTn>
                              </p:par>
                            </p:childTnLst>
                          </p:cTn>
                        </p:par>
                        <p:par>
                          <p:cTn id="104" fill="hold">
                            <p:stCondLst>
                              <p:cond delay="5000"/>
                            </p:stCondLst>
                            <p:childTnLst>
                              <p:par>
                                <p:cTn id="105" presetID="1" presetClass="entr" presetSubtype="0" fill="hold" nodeType="afterEffect">
                                  <p:stCondLst>
                                    <p:cond delay="0"/>
                                  </p:stCondLst>
                                  <p:childTnLst>
                                    <p:set>
                                      <p:cBhvr>
                                        <p:cTn id="106" dur="1" fill="hold">
                                          <p:stCondLst>
                                            <p:cond delay="249"/>
                                          </p:stCondLst>
                                        </p:cTn>
                                        <p:tgtEl>
                                          <p:spTgt spid="21"/>
                                        </p:tgtEl>
                                        <p:attrNameLst>
                                          <p:attrName>style.visibility</p:attrName>
                                        </p:attrNameLst>
                                      </p:cBhvr>
                                      <p:to>
                                        <p:strVal val="visible"/>
                                      </p:to>
                                    </p:set>
                                  </p:childTnLst>
                                </p:cTn>
                              </p:par>
                              <p:par>
                                <p:cTn id="107" presetID="42" presetClass="path" presetSubtype="0" accel="50000" decel="50000" fill="hold" nodeType="withEffect">
                                  <p:stCondLst>
                                    <p:cond delay="0"/>
                                  </p:stCondLst>
                                  <p:childTnLst>
                                    <p:animMotion origin="layout" path="M 3.05556E-6 -1.48148E-6 L -0.00903 0.39491 " pathEditMode="relative" rAng="0" ptsTypes="AA">
                                      <p:cBhvr>
                                        <p:cTn id="108" dur="250" fill="hold"/>
                                        <p:tgtEl>
                                          <p:spTgt spid="21"/>
                                        </p:tgtEl>
                                        <p:attrNameLst>
                                          <p:attrName>ppt_x</p:attrName>
                                          <p:attrName>ppt_y</p:attrName>
                                        </p:attrNameLst>
                                      </p:cBhvr>
                                      <p:rCtr x="-451" y="19745"/>
                                    </p:animMotion>
                                  </p:childTnLst>
                                </p:cTn>
                              </p:par>
                            </p:childTnLst>
                          </p:cTn>
                        </p:par>
                        <p:par>
                          <p:cTn id="109" fill="hold">
                            <p:stCondLst>
                              <p:cond delay="5250"/>
                            </p:stCondLst>
                            <p:childTnLst>
                              <p:par>
                                <p:cTn id="110" presetID="1" presetClass="entr" presetSubtype="0" fill="hold" nodeType="afterEffect">
                                  <p:stCondLst>
                                    <p:cond delay="0"/>
                                  </p:stCondLst>
                                  <p:childTnLst>
                                    <p:set>
                                      <p:cBhvr>
                                        <p:cTn id="111" dur="1" fill="hold">
                                          <p:stCondLst>
                                            <p:cond delay="249"/>
                                          </p:stCondLst>
                                        </p:cTn>
                                        <p:tgtEl>
                                          <p:spTgt spid="23"/>
                                        </p:tgtEl>
                                        <p:attrNameLst>
                                          <p:attrName>style.visibility</p:attrName>
                                        </p:attrNameLst>
                                      </p:cBhvr>
                                      <p:to>
                                        <p:strVal val="visible"/>
                                      </p:to>
                                    </p:set>
                                  </p:childTnLst>
                                </p:cTn>
                              </p:par>
                              <p:par>
                                <p:cTn id="112" presetID="42" presetClass="path" presetSubtype="0" accel="50000" decel="50000" fill="hold" nodeType="withEffect">
                                  <p:stCondLst>
                                    <p:cond delay="0"/>
                                  </p:stCondLst>
                                  <p:childTnLst>
                                    <p:animMotion origin="layout" path="M 3.61111E-6 3.33333E-6 L -0.02917 0.41689 " pathEditMode="relative" rAng="0" ptsTypes="AA">
                                      <p:cBhvr>
                                        <p:cTn id="113" dur="250" fill="hold"/>
                                        <p:tgtEl>
                                          <p:spTgt spid="23"/>
                                        </p:tgtEl>
                                        <p:attrNameLst>
                                          <p:attrName>ppt_x</p:attrName>
                                          <p:attrName>ppt_y</p:attrName>
                                        </p:attrNameLst>
                                      </p:cBhvr>
                                      <p:rCtr x="-1458" y="20833"/>
                                    </p:animMotion>
                                  </p:childTnLst>
                                </p:cTn>
                              </p:par>
                            </p:childTnLst>
                          </p:cTn>
                        </p:par>
                        <p:par>
                          <p:cTn id="114" fill="hold">
                            <p:stCondLst>
                              <p:cond delay="5500"/>
                            </p:stCondLst>
                            <p:childTnLst>
                              <p:par>
                                <p:cTn id="115" presetID="1" presetClass="entr" presetSubtype="0" fill="hold" nodeType="afterEffect">
                                  <p:stCondLst>
                                    <p:cond delay="0"/>
                                  </p:stCondLst>
                                  <p:childTnLst>
                                    <p:set>
                                      <p:cBhvr>
                                        <p:cTn id="116" dur="1" fill="hold">
                                          <p:stCondLst>
                                            <p:cond delay="249"/>
                                          </p:stCondLst>
                                        </p:cTn>
                                        <p:tgtEl>
                                          <p:spTgt spid="24"/>
                                        </p:tgtEl>
                                        <p:attrNameLst>
                                          <p:attrName>style.visibility</p:attrName>
                                        </p:attrNameLst>
                                      </p:cBhvr>
                                      <p:to>
                                        <p:strVal val="visible"/>
                                      </p:to>
                                    </p:set>
                                  </p:childTnLst>
                                </p:cTn>
                              </p:par>
                              <p:par>
                                <p:cTn id="117" presetID="42" presetClass="path" presetSubtype="0" accel="50000" decel="50000" fill="hold" nodeType="withEffect">
                                  <p:stCondLst>
                                    <p:cond delay="0"/>
                                  </p:stCondLst>
                                  <p:childTnLst>
                                    <p:animMotion origin="layout" path="M -1.11111E-6 4.81481E-6 L -0.00955 0.4324 " pathEditMode="relative" rAng="0" ptsTypes="AA">
                                      <p:cBhvr>
                                        <p:cTn id="118" dur="250" fill="hold"/>
                                        <p:tgtEl>
                                          <p:spTgt spid="24"/>
                                        </p:tgtEl>
                                        <p:attrNameLst>
                                          <p:attrName>ppt_x</p:attrName>
                                          <p:attrName>ppt_y</p:attrName>
                                        </p:attrNameLst>
                                      </p:cBhvr>
                                      <p:rCtr x="-486" y="21620"/>
                                    </p:animMotion>
                                  </p:childTnLst>
                                </p:cTn>
                              </p:par>
                            </p:childTnLst>
                          </p:cTn>
                        </p:par>
                        <p:par>
                          <p:cTn id="119" fill="hold">
                            <p:stCondLst>
                              <p:cond delay="5750"/>
                            </p:stCondLst>
                            <p:childTnLst>
                              <p:par>
                                <p:cTn id="120" presetID="1" presetClass="entr" presetSubtype="0" fill="hold" nodeType="afterEffect">
                                  <p:stCondLst>
                                    <p:cond delay="0"/>
                                  </p:stCondLst>
                                  <p:childTnLst>
                                    <p:set>
                                      <p:cBhvr>
                                        <p:cTn id="121" dur="1" fill="hold">
                                          <p:stCondLst>
                                            <p:cond delay="249"/>
                                          </p:stCondLst>
                                        </p:cTn>
                                        <p:tgtEl>
                                          <p:spTgt spid="27"/>
                                        </p:tgtEl>
                                        <p:attrNameLst>
                                          <p:attrName>style.visibility</p:attrName>
                                        </p:attrNameLst>
                                      </p:cBhvr>
                                      <p:to>
                                        <p:strVal val="visible"/>
                                      </p:to>
                                    </p:set>
                                  </p:childTnLst>
                                </p:cTn>
                              </p:par>
                              <p:par>
                                <p:cTn id="122" presetID="42" presetClass="path" presetSubtype="0" accel="50000" decel="50000" fill="hold" nodeType="withEffect">
                                  <p:stCondLst>
                                    <p:cond delay="0"/>
                                  </p:stCondLst>
                                  <p:childTnLst>
                                    <p:animMotion origin="layout" path="M 3.33333E-6 -7.40741E-7 L -0.00729 0.41806 " pathEditMode="relative" rAng="0" ptsTypes="AA">
                                      <p:cBhvr>
                                        <p:cTn id="123" dur="250" fill="hold"/>
                                        <p:tgtEl>
                                          <p:spTgt spid="27"/>
                                        </p:tgtEl>
                                        <p:attrNameLst>
                                          <p:attrName>ppt_x</p:attrName>
                                          <p:attrName>ppt_y</p:attrName>
                                        </p:attrNameLst>
                                      </p:cBhvr>
                                      <p:rCtr x="-365" y="20903"/>
                                    </p:animMotion>
                                  </p:childTnLst>
                                </p:cTn>
                              </p:par>
                            </p:childTnLst>
                          </p:cTn>
                        </p:par>
                        <p:par>
                          <p:cTn id="124" fill="hold">
                            <p:stCondLst>
                              <p:cond delay="6000"/>
                            </p:stCondLst>
                            <p:childTnLst>
                              <p:par>
                                <p:cTn id="125" presetID="1" presetClass="entr" presetSubtype="0" fill="hold" nodeType="afterEffect">
                                  <p:stCondLst>
                                    <p:cond delay="0"/>
                                  </p:stCondLst>
                                  <p:childTnLst>
                                    <p:set>
                                      <p:cBhvr>
                                        <p:cTn id="126" dur="1" fill="hold">
                                          <p:stCondLst>
                                            <p:cond delay="249"/>
                                          </p:stCondLst>
                                        </p:cTn>
                                        <p:tgtEl>
                                          <p:spTgt spid="29"/>
                                        </p:tgtEl>
                                        <p:attrNameLst>
                                          <p:attrName>style.visibility</p:attrName>
                                        </p:attrNameLst>
                                      </p:cBhvr>
                                      <p:to>
                                        <p:strVal val="visible"/>
                                      </p:to>
                                    </p:set>
                                  </p:childTnLst>
                                </p:cTn>
                              </p:par>
                              <p:par>
                                <p:cTn id="127" presetID="42" presetClass="path" presetSubtype="0" accel="50000" decel="50000" fill="hold" nodeType="withEffect">
                                  <p:stCondLst>
                                    <p:cond delay="0"/>
                                  </p:stCondLst>
                                  <p:childTnLst>
                                    <p:animMotion origin="layout" path="M -3.05556E-6 -3.7037E-7 L -0.021 0.40741 " pathEditMode="relative" rAng="0" ptsTypes="AA">
                                      <p:cBhvr>
                                        <p:cTn id="128" dur="250" fill="hold"/>
                                        <p:tgtEl>
                                          <p:spTgt spid="29"/>
                                        </p:tgtEl>
                                        <p:attrNameLst>
                                          <p:attrName>ppt_x</p:attrName>
                                          <p:attrName>ppt_y</p:attrName>
                                        </p:attrNameLst>
                                      </p:cBhvr>
                                      <p:rCtr x="-1059" y="20370"/>
                                    </p:animMotion>
                                  </p:childTnLst>
                                </p:cTn>
                              </p:par>
                            </p:childTnLst>
                          </p:cTn>
                        </p:par>
                        <p:par>
                          <p:cTn id="129" fill="hold">
                            <p:stCondLst>
                              <p:cond delay="6250"/>
                            </p:stCondLst>
                            <p:childTnLst>
                              <p:par>
                                <p:cTn id="130" presetID="1" presetClass="entr" presetSubtype="0" fill="hold" nodeType="afterEffect">
                                  <p:stCondLst>
                                    <p:cond delay="0"/>
                                  </p:stCondLst>
                                  <p:childTnLst>
                                    <p:set>
                                      <p:cBhvr>
                                        <p:cTn id="131" dur="1" fill="hold">
                                          <p:stCondLst>
                                            <p:cond delay="249"/>
                                          </p:stCondLst>
                                        </p:cTn>
                                        <p:tgtEl>
                                          <p:spTgt spid="28"/>
                                        </p:tgtEl>
                                        <p:attrNameLst>
                                          <p:attrName>style.visibility</p:attrName>
                                        </p:attrNameLst>
                                      </p:cBhvr>
                                      <p:to>
                                        <p:strVal val="visible"/>
                                      </p:to>
                                    </p:set>
                                  </p:childTnLst>
                                </p:cTn>
                              </p:par>
                              <p:par>
                                <p:cTn id="132" presetID="42" presetClass="path" presetSubtype="0" accel="50000" decel="50000" fill="hold" nodeType="withEffect">
                                  <p:stCondLst>
                                    <p:cond delay="0"/>
                                  </p:stCondLst>
                                  <p:childTnLst>
                                    <p:animMotion origin="layout" path="M 2.77778E-6 1.48148E-6 L -0.00434 0.41921 " pathEditMode="relative" rAng="0" ptsTypes="AA">
                                      <p:cBhvr>
                                        <p:cTn id="133" dur="250" fill="hold"/>
                                        <p:tgtEl>
                                          <p:spTgt spid="28"/>
                                        </p:tgtEl>
                                        <p:attrNameLst>
                                          <p:attrName>ppt_x</p:attrName>
                                          <p:attrName>ppt_y</p:attrName>
                                        </p:attrNameLst>
                                      </p:cBhvr>
                                      <p:rCtr x="-226" y="20949"/>
                                    </p:animMotion>
                                  </p:childTnLst>
                                </p:cTn>
                              </p:par>
                            </p:childTnLst>
                          </p:cTn>
                        </p:par>
                        <p:par>
                          <p:cTn id="134" fill="hold">
                            <p:stCondLst>
                              <p:cond delay="6500"/>
                            </p:stCondLst>
                            <p:childTnLst>
                              <p:par>
                                <p:cTn id="135" presetID="1" presetClass="entr" presetSubtype="0" fill="hold" nodeType="afterEffect">
                                  <p:stCondLst>
                                    <p:cond delay="0"/>
                                  </p:stCondLst>
                                  <p:childTnLst>
                                    <p:set>
                                      <p:cBhvr>
                                        <p:cTn id="136" dur="1" fill="hold">
                                          <p:stCondLst>
                                            <p:cond delay="249"/>
                                          </p:stCondLst>
                                        </p:cTn>
                                        <p:tgtEl>
                                          <p:spTgt spid="30"/>
                                        </p:tgtEl>
                                        <p:attrNameLst>
                                          <p:attrName>style.visibility</p:attrName>
                                        </p:attrNameLst>
                                      </p:cBhvr>
                                      <p:to>
                                        <p:strVal val="visible"/>
                                      </p:to>
                                    </p:set>
                                  </p:childTnLst>
                                </p:cTn>
                              </p:par>
                              <p:par>
                                <p:cTn id="137" presetID="42" presetClass="path" presetSubtype="0" accel="50000" decel="50000" fill="hold" nodeType="withEffect">
                                  <p:stCondLst>
                                    <p:cond delay="0"/>
                                  </p:stCondLst>
                                  <p:childTnLst>
                                    <p:animMotion origin="layout" path="M 0.01094 -0.01296 L -0.00885 0.41574 " pathEditMode="relative" rAng="0" ptsTypes="AA">
                                      <p:cBhvr>
                                        <p:cTn id="138" dur="250" fill="hold"/>
                                        <p:tgtEl>
                                          <p:spTgt spid="30"/>
                                        </p:tgtEl>
                                        <p:attrNameLst>
                                          <p:attrName>ppt_x</p:attrName>
                                          <p:attrName>ppt_y</p:attrName>
                                        </p:attrNameLst>
                                      </p:cBhvr>
                                      <p:rCtr x="-990" y="21435"/>
                                    </p:animMotion>
                                  </p:childTnLst>
                                </p:cTn>
                              </p:par>
                            </p:childTnLst>
                          </p:cTn>
                        </p:par>
                        <p:par>
                          <p:cTn id="139" fill="hold">
                            <p:stCondLst>
                              <p:cond delay="6750"/>
                            </p:stCondLst>
                            <p:childTnLst>
                              <p:par>
                                <p:cTn id="140" presetID="53" presetClass="entr" presetSubtype="16" fill="hold" nodeType="afterEffect">
                                  <p:stCondLst>
                                    <p:cond delay="0"/>
                                  </p:stCondLst>
                                  <p:childTnLst>
                                    <p:set>
                                      <p:cBhvr>
                                        <p:cTn id="141" dur="1" fill="hold">
                                          <p:stCondLst>
                                            <p:cond delay="0"/>
                                          </p:stCondLst>
                                        </p:cTn>
                                        <p:tgtEl>
                                          <p:spTgt spid="33"/>
                                        </p:tgtEl>
                                        <p:attrNameLst>
                                          <p:attrName>style.visibility</p:attrName>
                                        </p:attrNameLst>
                                      </p:cBhvr>
                                      <p:to>
                                        <p:strVal val="visible"/>
                                      </p:to>
                                    </p:set>
                                    <p:anim calcmode="lin" valueType="num">
                                      <p:cBhvr>
                                        <p:cTn id="142" dur="500" fill="hold"/>
                                        <p:tgtEl>
                                          <p:spTgt spid="33"/>
                                        </p:tgtEl>
                                        <p:attrNameLst>
                                          <p:attrName>ppt_w</p:attrName>
                                        </p:attrNameLst>
                                      </p:cBhvr>
                                      <p:tavLst>
                                        <p:tav tm="0">
                                          <p:val>
                                            <p:fltVal val="0"/>
                                          </p:val>
                                        </p:tav>
                                        <p:tav tm="100000">
                                          <p:val>
                                            <p:strVal val="#ppt_w"/>
                                          </p:val>
                                        </p:tav>
                                      </p:tavLst>
                                    </p:anim>
                                    <p:anim calcmode="lin" valueType="num">
                                      <p:cBhvr>
                                        <p:cTn id="143" dur="500" fill="hold"/>
                                        <p:tgtEl>
                                          <p:spTgt spid="33"/>
                                        </p:tgtEl>
                                        <p:attrNameLst>
                                          <p:attrName>ppt_h</p:attrName>
                                        </p:attrNameLst>
                                      </p:cBhvr>
                                      <p:tavLst>
                                        <p:tav tm="0">
                                          <p:val>
                                            <p:fltVal val="0"/>
                                          </p:val>
                                        </p:tav>
                                        <p:tav tm="100000">
                                          <p:val>
                                            <p:strVal val="#ppt_h"/>
                                          </p:val>
                                        </p:tav>
                                      </p:tavLst>
                                    </p:anim>
                                    <p:animEffect transition="in" filter="fade">
                                      <p:cBhvr>
                                        <p:cTn id="144" dur="500"/>
                                        <p:tgtEl>
                                          <p:spTgt spid="33"/>
                                        </p:tgtEl>
                                      </p:cBhvr>
                                    </p:animEffect>
                                  </p:childTnLst>
                                </p:cTn>
                              </p:par>
                            </p:childTnLst>
                          </p:cTn>
                        </p:par>
                        <p:par>
                          <p:cTn id="145" fill="hold">
                            <p:stCondLst>
                              <p:cond delay="7250"/>
                            </p:stCondLst>
                            <p:childTnLst>
                              <p:par>
                                <p:cTn id="146" presetID="23" presetClass="entr" presetSubtype="16" fill="hold" nodeType="afterEffect">
                                  <p:stCondLst>
                                    <p:cond delay="0"/>
                                  </p:stCondLst>
                                  <p:childTnLst>
                                    <p:set>
                                      <p:cBhvr>
                                        <p:cTn id="147" dur="1" fill="hold">
                                          <p:stCondLst>
                                            <p:cond delay="0"/>
                                          </p:stCondLst>
                                        </p:cTn>
                                        <p:tgtEl>
                                          <p:spTgt spid="26"/>
                                        </p:tgtEl>
                                        <p:attrNameLst>
                                          <p:attrName>style.visibility</p:attrName>
                                        </p:attrNameLst>
                                      </p:cBhvr>
                                      <p:to>
                                        <p:strVal val="visible"/>
                                      </p:to>
                                    </p:set>
                                    <p:anim calcmode="lin" valueType="num">
                                      <p:cBhvr>
                                        <p:cTn id="148" dur="500" fill="hold"/>
                                        <p:tgtEl>
                                          <p:spTgt spid="26"/>
                                        </p:tgtEl>
                                        <p:attrNameLst>
                                          <p:attrName>ppt_w</p:attrName>
                                        </p:attrNameLst>
                                      </p:cBhvr>
                                      <p:tavLst>
                                        <p:tav tm="0">
                                          <p:val>
                                            <p:fltVal val="0"/>
                                          </p:val>
                                        </p:tav>
                                        <p:tav tm="100000">
                                          <p:val>
                                            <p:strVal val="#ppt_w"/>
                                          </p:val>
                                        </p:tav>
                                      </p:tavLst>
                                    </p:anim>
                                    <p:anim calcmode="lin" valueType="num">
                                      <p:cBhvr>
                                        <p:cTn id="149" dur="500" fill="hold"/>
                                        <p:tgtEl>
                                          <p:spTgt spid="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9">
            <a:extLst>
              <a:ext uri="{FF2B5EF4-FFF2-40B4-BE49-F238E27FC236}">
                <a16:creationId xmlns:a16="http://schemas.microsoft.com/office/drawing/2014/main" id="{F1BB0AF0-ABDA-74AA-F2CB-4C8B950909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33975" y="4228051"/>
            <a:ext cx="1400087" cy="2185331"/>
          </a:xfrm>
          <a:prstGeom prst="rect">
            <a:avLst/>
          </a:prstGeom>
        </p:spPr>
      </p:pic>
      <p:pic>
        <p:nvPicPr>
          <p:cNvPr id="4" name="Picture 38">
            <a:extLst>
              <a:ext uri="{FF2B5EF4-FFF2-40B4-BE49-F238E27FC236}">
                <a16:creationId xmlns:a16="http://schemas.microsoft.com/office/drawing/2014/main" id="{A317A676-2C33-20AF-E84C-B9DC833650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59369" y="4990451"/>
            <a:ext cx="842574" cy="1422931"/>
          </a:xfrm>
          <a:prstGeom prst="rect">
            <a:avLst/>
          </a:prstGeom>
        </p:spPr>
      </p:pic>
      <p:pic>
        <p:nvPicPr>
          <p:cNvPr id="5" name="Picture 36">
            <a:extLst>
              <a:ext uri="{FF2B5EF4-FFF2-40B4-BE49-F238E27FC236}">
                <a16:creationId xmlns:a16="http://schemas.microsoft.com/office/drawing/2014/main" id="{4762A2DB-6542-249A-A64A-3A3E740E4EE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6662"/>
          <a:stretch/>
        </p:blipFill>
        <p:spPr>
          <a:xfrm>
            <a:off x="6462937" y="4769140"/>
            <a:ext cx="1276428" cy="1644242"/>
          </a:xfrm>
          <a:prstGeom prst="rect">
            <a:avLst/>
          </a:prstGeom>
        </p:spPr>
      </p:pic>
      <p:sp>
        <p:nvSpPr>
          <p:cNvPr id="6" name="Title 20">
            <a:extLst>
              <a:ext uri="{FF2B5EF4-FFF2-40B4-BE49-F238E27FC236}">
                <a16:creationId xmlns:a16="http://schemas.microsoft.com/office/drawing/2014/main" id="{486AC759-129A-8430-AFFB-E8FA8F293555}"/>
              </a:ext>
            </a:extLst>
          </p:cNvPr>
          <p:cNvSpPr txBox="1">
            <a:spLocks/>
          </p:cNvSpPr>
          <p:nvPr/>
        </p:nvSpPr>
        <p:spPr>
          <a:xfrm>
            <a:off x="669020" y="656786"/>
            <a:ext cx="7809189" cy="994306"/>
          </a:xfrm>
          <a:prstGeom prst="roundRect">
            <a:avLst>
              <a:gd name="adj" fmla="val 9641"/>
            </a:avLst>
          </a:prstGeom>
        </p:spPr>
        <p:txBody>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US" sz="3600" dirty="0">
                <a:solidFill>
                  <a:srgbClr val="6FBD84"/>
                </a:solidFill>
              </a:rPr>
              <a:t>Plant Seeds in Your Garden</a:t>
            </a:r>
            <a:endParaRPr lang="en-GB" sz="3600" dirty="0">
              <a:solidFill>
                <a:srgbClr val="6FBD84"/>
              </a:solidFill>
              <a:latin typeface="+mn-lt"/>
            </a:endParaRPr>
          </a:p>
        </p:txBody>
      </p:sp>
      <p:sp>
        <p:nvSpPr>
          <p:cNvPr id="7" name="Rounded Rectangle 35">
            <a:extLst>
              <a:ext uri="{FF2B5EF4-FFF2-40B4-BE49-F238E27FC236}">
                <a16:creationId xmlns:a16="http://schemas.microsoft.com/office/drawing/2014/main" id="{3D31031C-B726-9573-83E3-A5E019FBCFE6}"/>
              </a:ext>
            </a:extLst>
          </p:cNvPr>
          <p:cNvSpPr/>
          <p:nvPr/>
        </p:nvSpPr>
        <p:spPr>
          <a:xfrm>
            <a:off x="920858" y="1458493"/>
            <a:ext cx="7305511" cy="1360207"/>
          </a:xfrm>
          <a:prstGeom prst="roundRect">
            <a:avLst/>
          </a:prstGeom>
          <a:solidFill>
            <a:srgbClr val="ACD697"/>
          </a:solidFill>
          <a:ln w="28575">
            <a:solidFill>
              <a:srgbClr val="6FBD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Growing plants helps the environment, as plants release oxygen and absorb carbon dioxide. Plants also provide food and a place to live for lots of insects, animals and birds.</a:t>
            </a:r>
          </a:p>
        </p:txBody>
      </p:sp>
      <p:pic>
        <p:nvPicPr>
          <p:cNvPr id="8" name="Picture 2">
            <a:extLst>
              <a:ext uri="{FF2B5EF4-FFF2-40B4-BE49-F238E27FC236}">
                <a16:creationId xmlns:a16="http://schemas.microsoft.com/office/drawing/2014/main" id="{CB8AD5F9-23CE-AECD-1555-FCF9DF29D0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7100" y="4249697"/>
            <a:ext cx="2579277" cy="1987517"/>
          </a:xfrm>
          <a:prstGeom prst="rect">
            <a:avLst/>
          </a:prstGeom>
        </p:spPr>
      </p:pic>
      <p:pic>
        <p:nvPicPr>
          <p:cNvPr id="9" name="Picture 3">
            <a:extLst>
              <a:ext uri="{FF2B5EF4-FFF2-40B4-BE49-F238E27FC236}">
                <a16:creationId xmlns:a16="http://schemas.microsoft.com/office/drawing/2014/main" id="{C83581CB-E07D-1D38-4DC8-4169F29BF24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96791" y="3783113"/>
            <a:ext cx="1685148" cy="2630269"/>
          </a:xfrm>
          <a:prstGeom prst="rect">
            <a:avLst/>
          </a:prstGeom>
        </p:spPr>
      </p:pic>
      <p:pic>
        <p:nvPicPr>
          <p:cNvPr id="10" name="Picture 14">
            <a:extLst>
              <a:ext uri="{FF2B5EF4-FFF2-40B4-BE49-F238E27FC236}">
                <a16:creationId xmlns:a16="http://schemas.microsoft.com/office/drawing/2014/main" id="{1CB7CB82-8A44-130C-2774-6ABFEBB351C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17764" y="5777848"/>
            <a:ext cx="483702" cy="635534"/>
          </a:xfrm>
          <a:prstGeom prst="rect">
            <a:avLst/>
          </a:prstGeom>
        </p:spPr>
      </p:pic>
      <p:pic>
        <p:nvPicPr>
          <p:cNvPr id="11" name="Picture 37">
            <a:extLst>
              <a:ext uri="{FF2B5EF4-FFF2-40B4-BE49-F238E27FC236}">
                <a16:creationId xmlns:a16="http://schemas.microsoft.com/office/drawing/2014/main" id="{45F657D9-9E26-69D1-E1FF-79E8B208DA0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19295"/>
          <a:stretch/>
        </p:blipFill>
        <p:spPr>
          <a:xfrm>
            <a:off x="6419268" y="5519956"/>
            <a:ext cx="698496" cy="893426"/>
          </a:xfrm>
          <a:prstGeom prst="rect">
            <a:avLst/>
          </a:prstGeom>
        </p:spPr>
      </p:pic>
      <p:pic>
        <p:nvPicPr>
          <p:cNvPr id="12" name="Picture 41">
            <a:extLst>
              <a:ext uri="{FF2B5EF4-FFF2-40B4-BE49-F238E27FC236}">
                <a16:creationId xmlns:a16="http://schemas.microsoft.com/office/drawing/2014/main" id="{C99D0E9C-60BA-B90C-F039-93F6BCD6EB5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30339" y="5897461"/>
            <a:ext cx="397666" cy="515921"/>
          </a:xfrm>
          <a:prstGeom prst="rect">
            <a:avLst/>
          </a:prstGeom>
        </p:spPr>
      </p:pic>
      <p:pic>
        <p:nvPicPr>
          <p:cNvPr id="13" name="Picture 42">
            <a:extLst>
              <a:ext uri="{FF2B5EF4-FFF2-40B4-BE49-F238E27FC236}">
                <a16:creationId xmlns:a16="http://schemas.microsoft.com/office/drawing/2014/main" id="{94DAF992-D892-6AB2-87C7-F0C26E7503B9}"/>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b="19552"/>
          <a:stretch/>
        </p:blipFill>
        <p:spPr>
          <a:xfrm>
            <a:off x="6367760" y="5998334"/>
            <a:ext cx="397666" cy="415048"/>
          </a:xfrm>
          <a:prstGeom prst="rect">
            <a:avLst/>
          </a:prstGeom>
        </p:spPr>
      </p:pic>
      <p:pic>
        <p:nvPicPr>
          <p:cNvPr id="14" name="Picture 43">
            <a:extLst>
              <a:ext uri="{FF2B5EF4-FFF2-40B4-BE49-F238E27FC236}">
                <a16:creationId xmlns:a16="http://schemas.microsoft.com/office/drawing/2014/main" id="{6E26EA51-EF22-DDB3-55E9-954CCF198A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5439" y="4990451"/>
            <a:ext cx="842574" cy="1422931"/>
          </a:xfrm>
          <a:prstGeom prst="rect">
            <a:avLst/>
          </a:prstGeom>
        </p:spPr>
      </p:pic>
      <p:pic>
        <p:nvPicPr>
          <p:cNvPr id="15" name="Picture 44">
            <a:extLst>
              <a:ext uri="{FF2B5EF4-FFF2-40B4-BE49-F238E27FC236}">
                <a16:creationId xmlns:a16="http://schemas.microsoft.com/office/drawing/2014/main" id="{2BAB2DF5-9E4E-E5A2-4567-0BB308209F7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82730" y="4061191"/>
            <a:ext cx="256635" cy="214935"/>
          </a:xfrm>
          <a:prstGeom prst="rect">
            <a:avLst/>
          </a:prstGeom>
        </p:spPr>
      </p:pic>
      <p:pic>
        <p:nvPicPr>
          <p:cNvPr id="16" name="Picture 45">
            <a:extLst>
              <a:ext uri="{FF2B5EF4-FFF2-40B4-BE49-F238E27FC236}">
                <a16:creationId xmlns:a16="http://schemas.microsoft.com/office/drawing/2014/main" id="{8644116A-E450-6A7F-C7C6-3109161A8EB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952486" y="3526924"/>
            <a:ext cx="537655" cy="371345"/>
          </a:xfrm>
          <a:prstGeom prst="rect">
            <a:avLst/>
          </a:prstGeom>
        </p:spPr>
      </p:pic>
      <p:pic>
        <p:nvPicPr>
          <p:cNvPr id="17" name="Picture 46">
            <a:extLst>
              <a:ext uri="{FF2B5EF4-FFF2-40B4-BE49-F238E27FC236}">
                <a16:creationId xmlns:a16="http://schemas.microsoft.com/office/drawing/2014/main" id="{CD3812EF-CDF2-3A6D-D50D-0C4D7AA7130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486227">
            <a:off x="4670660" y="4982322"/>
            <a:ext cx="409502" cy="264788"/>
          </a:xfrm>
          <a:prstGeom prst="rect">
            <a:avLst/>
          </a:prstGeom>
        </p:spPr>
      </p:pic>
      <p:pic>
        <p:nvPicPr>
          <p:cNvPr id="18" name="Picture 47">
            <a:extLst>
              <a:ext uri="{FF2B5EF4-FFF2-40B4-BE49-F238E27FC236}">
                <a16:creationId xmlns:a16="http://schemas.microsoft.com/office/drawing/2014/main" id="{247DE2F9-305E-0D5D-101D-E30497F8CC8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256163" y="5859145"/>
            <a:ext cx="348351" cy="554237"/>
          </a:xfrm>
          <a:prstGeom prst="rect">
            <a:avLst/>
          </a:prstGeom>
        </p:spPr>
      </p:pic>
      <p:pic>
        <p:nvPicPr>
          <p:cNvPr id="19" name="Picture 48">
            <a:extLst>
              <a:ext uri="{FF2B5EF4-FFF2-40B4-BE49-F238E27FC236}">
                <a16:creationId xmlns:a16="http://schemas.microsoft.com/office/drawing/2014/main" id="{85DC24E1-A4E6-80C7-F204-B629DDA3E6D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836355" y="5858760"/>
            <a:ext cx="348351" cy="554237"/>
          </a:xfrm>
          <a:prstGeom prst="rect">
            <a:avLst/>
          </a:prstGeom>
        </p:spPr>
      </p:pic>
      <p:pic>
        <p:nvPicPr>
          <p:cNvPr id="20" name="Picture 50">
            <a:extLst>
              <a:ext uri="{FF2B5EF4-FFF2-40B4-BE49-F238E27FC236}">
                <a16:creationId xmlns:a16="http://schemas.microsoft.com/office/drawing/2014/main" id="{ECFAC577-B436-D995-90B2-369F377BFC2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2832809" flipH="1">
            <a:off x="3423561" y="2984730"/>
            <a:ext cx="1617355" cy="1768086"/>
          </a:xfrm>
          <a:prstGeom prst="rect">
            <a:avLst/>
          </a:prstGeom>
        </p:spPr>
      </p:pic>
    </p:spTree>
    <p:extLst>
      <p:ext uri="{BB962C8B-B14F-4D97-AF65-F5344CB8AC3E}">
        <p14:creationId xmlns:p14="http://schemas.microsoft.com/office/powerpoint/2010/main" val="203674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edge">
                                      <p:cBhvr>
                                        <p:cTn id="7" dur="2000"/>
                                        <p:tgtEl>
                                          <p:spTgt spid="20"/>
                                        </p:tgtEl>
                                      </p:cBhvr>
                                    </p:animEffect>
                                  </p:childTnLst>
                                </p:cTn>
                              </p:par>
                            </p:childTnLst>
                          </p:cTn>
                        </p:par>
                        <p:par>
                          <p:cTn id="8" fill="hold">
                            <p:stCondLst>
                              <p:cond delay="2000"/>
                            </p:stCondLst>
                            <p:childTnLst>
                              <p:par>
                                <p:cTn id="9" presetID="31"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1000" fill="hold"/>
                                        <p:tgtEl>
                                          <p:spTgt spid="17"/>
                                        </p:tgtEl>
                                        <p:attrNameLst>
                                          <p:attrName>ppt_w</p:attrName>
                                        </p:attrNameLst>
                                      </p:cBhvr>
                                      <p:tavLst>
                                        <p:tav tm="0">
                                          <p:val>
                                            <p:fltVal val="0"/>
                                          </p:val>
                                        </p:tav>
                                        <p:tav tm="100000">
                                          <p:val>
                                            <p:strVal val="#ppt_w"/>
                                          </p:val>
                                        </p:tav>
                                      </p:tavLst>
                                    </p:anim>
                                    <p:anim calcmode="lin" valueType="num">
                                      <p:cBhvr>
                                        <p:cTn id="12" dur="1000" fill="hold"/>
                                        <p:tgtEl>
                                          <p:spTgt spid="17"/>
                                        </p:tgtEl>
                                        <p:attrNameLst>
                                          <p:attrName>ppt_h</p:attrName>
                                        </p:attrNameLst>
                                      </p:cBhvr>
                                      <p:tavLst>
                                        <p:tav tm="0">
                                          <p:val>
                                            <p:fltVal val="0"/>
                                          </p:val>
                                        </p:tav>
                                        <p:tav tm="100000">
                                          <p:val>
                                            <p:strVal val="#ppt_h"/>
                                          </p:val>
                                        </p:tav>
                                      </p:tavLst>
                                    </p:anim>
                                    <p:anim calcmode="lin" valueType="num">
                                      <p:cBhvr>
                                        <p:cTn id="13" dur="1000" fill="hold"/>
                                        <p:tgtEl>
                                          <p:spTgt spid="17"/>
                                        </p:tgtEl>
                                        <p:attrNameLst>
                                          <p:attrName>style.rotation</p:attrName>
                                        </p:attrNameLst>
                                      </p:cBhvr>
                                      <p:tavLst>
                                        <p:tav tm="0">
                                          <p:val>
                                            <p:fltVal val="90"/>
                                          </p:val>
                                        </p:tav>
                                        <p:tav tm="100000">
                                          <p:val>
                                            <p:fltVal val="0"/>
                                          </p:val>
                                        </p:tav>
                                      </p:tavLst>
                                    </p:anim>
                                    <p:animEffect transition="in" filter="fade">
                                      <p:cBhvr>
                                        <p:cTn id="14" dur="1000"/>
                                        <p:tgtEl>
                                          <p:spTgt spid="17"/>
                                        </p:tgtEl>
                                      </p:cBhvr>
                                    </p:animEffect>
                                  </p:childTnLst>
                                </p:cTn>
                              </p:par>
                              <p:par>
                                <p:cTn id="15" presetID="3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fltVal val="0"/>
                                          </p:val>
                                        </p:tav>
                                        <p:tav tm="100000">
                                          <p:val>
                                            <p:strVal val="#ppt_w"/>
                                          </p:val>
                                        </p:tav>
                                      </p:tavLst>
                                    </p:anim>
                                    <p:anim calcmode="lin" valueType="num">
                                      <p:cBhvr>
                                        <p:cTn id="18" dur="1000" fill="hold"/>
                                        <p:tgtEl>
                                          <p:spTgt spid="18"/>
                                        </p:tgtEl>
                                        <p:attrNameLst>
                                          <p:attrName>ppt_h</p:attrName>
                                        </p:attrNameLst>
                                      </p:cBhvr>
                                      <p:tavLst>
                                        <p:tav tm="0">
                                          <p:val>
                                            <p:fltVal val="0"/>
                                          </p:val>
                                        </p:tav>
                                        <p:tav tm="100000">
                                          <p:val>
                                            <p:strVal val="#ppt_h"/>
                                          </p:val>
                                        </p:tav>
                                      </p:tavLst>
                                    </p:anim>
                                    <p:anim calcmode="lin" valueType="num">
                                      <p:cBhvr>
                                        <p:cTn id="19" dur="1000" fill="hold"/>
                                        <p:tgtEl>
                                          <p:spTgt spid="18"/>
                                        </p:tgtEl>
                                        <p:attrNameLst>
                                          <p:attrName>style.rotation</p:attrName>
                                        </p:attrNameLst>
                                      </p:cBhvr>
                                      <p:tavLst>
                                        <p:tav tm="0">
                                          <p:val>
                                            <p:fltVal val="90"/>
                                          </p:val>
                                        </p:tav>
                                        <p:tav tm="100000">
                                          <p:val>
                                            <p:fltVal val="0"/>
                                          </p:val>
                                        </p:tav>
                                      </p:tavLst>
                                    </p:anim>
                                    <p:animEffect transition="in" filter="fade">
                                      <p:cBhvr>
                                        <p:cTn id="20" dur="1000"/>
                                        <p:tgtEl>
                                          <p:spTgt spid="18"/>
                                        </p:tgtEl>
                                      </p:cBhvr>
                                    </p:animEffect>
                                  </p:childTnLst>
                                </p:cTn>
                              </p:par>
                              <p:par>
                                <p:cTn id="21" presetID="3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style.rotation</p:attrName>
                                        </p:attrNameLst>
                                      </p:cBhvr>
                                      <p:tavLst>
                                        <p:tav tm="0">
                                          <p:val>
                                            <p:fltVal val="90"/>
                                          </p:val>
                                        </p:tav>
                                        <p:tav tm="100000">
                                          <p:val>
                                            <p:fltVal val="0"/>
                                          </p:val>
                                        </p:tav>
                                      </p:tavLst>
                                    </p:anim>
                                    <p:animEffect transition="in" filter="fade">
                                      <p:cBhvr>
                                        <p:cTn id="26" dur="1000"/>
                                        <p:tgtEl>
                                          <p:spTgt spid="12"/>
                                        </p:tgtEl>
                                      </p:cBhvr>
                                    </p:animEffect>
                                  </p:childTnLst>
                                </p:cTn>
                              </p:par>
                              <p:par>
                                <p:cTn id="27" presetID="3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1000" fill="hold"/>
                                        <p:tgtEl>
                                          <p:spTgt spid="3"/>
                                        </p:tgtEl>
                                        <p:attrNameLst>
                                          <p:attrName>ppt_w</p:attrName>
                                        </p:attrNameLst>
                                      </p:cBhvr>
                                      <p:tavLst>
                                        <p:tav tm="0">
                                          <p:val>
                                            <p:fltVal val="0"/>
                                          </p:val>
                                        </p:tav>
                                        <p:tav tm="100000">
                                          <p:val>
                                            <p:strVal val="#ppt_w"/>
                                          </p:val>
                                        </p:tav>
                                      </p:tavLst>
                                    </p:anim>
                                    <p:anim calcmode="lin" valueType="num">
                                      <p:cBhvr>
                                        <p:cTn id="30" dur="1000" fill="hold"/>
                                        <p:tgtEl>
                                          <p:spTgt spid="3"/>
                                        </p:tgtEl>
                                        <p:attrNameLst>
                                          <p:attrName>ppt_h</p:attrName>
                                        </p:attrNameLst>
                                      </p:cBhvr>
                                      <p:tavLst>
                                        <p:tav tm="0">
                                          <p:val>
                                            <p:fltVal val="0"/>
                                          </p:val>
                                        </p:tav>
                                        <p:tav tm="100000">
                                          <p:val>
                                            <p:strVal val="#ppt_h"/>
                                          </p:val>
                                        </p:tav>
                                      </p:tavLst>
                                    </p:anim>
                                    <p:anim calcmode="lin" valueType="num">
                                      <p:cBhvr>
                                        <p:cTn id="31" dur="1000" fill="hold"/>
                                        <p:tgtEl>
                                          <p:spTgt spid="3"/>
                                        </p:tgtEl>
                                        <p:attrNameLst>
                                          <p:attrName>style.rotation</p:attrName>
                                        </p:attrNameLst>
                                      </p:cBhvr>
                                      <p:tavLst>
                                        <p:tav tm="0">
                                          <p:val>
                                            <p:fltVal val="90"/>
                                          </p:val>
                                        </p:tav>
                                        <p:tav tm="100000">
                                          <p:val>
                                            <p:fltVal val="0"/>
                                          </p:val>
                                        </p:tav>
                                      </p:tavLst>
                                    </p:anim>
                                    <p:animEffect transition="in" filter="fade">
                                      <p:cBhvr>
                                        <p:cTn id="32" dur="1000"/>
                                        <p:tgtEl>
                                          <p:spTgt spid="3"/>
                                        </p:tgtEl>
                                      </p:cBhvr>
                                    </p:animEffect>
                                  </p:childTnLst>
                                </p:cTn>
                              </p:par>
                              <p:par>
                                <p:cTn id="33" presetID="31"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1000" fill="hold"/>
                                        <p:tgtEl>
                                          <p:spTgt spid="16"/>
                                        </p:tgtEl>
                                        <p:attrNameLst>
                                          <p:attrName>ppt_w</p:attrName>
                                        </p:attrNameLst>
                                      </p:cBhvr>
                                      <p:tavLst>
                                        <p:tav tm="0">
                                          <p:val>
                                            <p:fltVal val="0"/>
                                          </p:val>
                                        </p:tav>
                                        <p:tav tm="100000">
                                          <p:val>
                                            <p:strVal val="#ppt_w"/>
                                          </p:val>
                                        </p:tav>
                                      </p:tavLst>
                                    </p:anim>
                                    <p:anim calcmode="lin" valueType="num">
                                      <p:cBhvr>
                                        <p:cTn id="36" dur="1000" fill="hold"/>
                                        <p:tgtEl>
                                          <p:spTgt spid="16"/>
                                        </p:tgtEl>
                                        <p:attrNameLst>
                                          <p:attrName>ppt_h</p:attrName>
                                        </p:attrNameLst>
                                      </p:cBhvr>
                                      <p:tavLst>
                                        <p:tav tm="0">
                                          <p:val>
                                            <p:fltVal val="0"/>
                                          </p:val>
                                        </p:tav>
                                        <p:tav tm="100000">
                                          <p:val>
                                            <p:strVal val="#ppt_h"/>
                                          </p:val>
                                        </p:tav>
                                      </p:tavLst>
                                    </p:anim>
                                    <p:anim calcmode="lin" valueType="num">
                                      <p:cBhvr>
                                        <p:cTn id="37" dur="1000" fill="hold"/>
                                        <p:tgtEl>
                                          <p:spTgt spid="16"/>
                                        </p:tgtEl>
                                        <p:attrNameLst>
                                          <p:attrName>style.rotation</p:attrName>
                                        </p:attrNameLst>
                                      </p:cBhvr>
                                      <p:tavLst>
                                        <p:tav tm="0">
                                          <p:val>
                                            <p:fltVal val="90"/>
                                          </p:val>
                                        </p:tav>
                                        <p:tav tm="100000">
                                          <p:val>
                                            <p:fltVal val="0"/>
                                          </p:val>
                                        </p:tav>
                                      </p:tavLst>
                                    </p:anim>
                                    <p:animEffect transition="in" filter="fade">
                                      <p:cBhvr>
                                        <p:cTn id="38" dur="1000"/>
                                        <p:tgtEl>
                                          <p:spTgt spid="16"/>
                                        </p:tgtEl>
                                      </p:cBhvr>
                                    </p:animEffect>
                                  </p:childTnLst>
                                </p:cTn>
                              </p:par>
                              <p:par>
                                <p:cTn id="39" presetID="31"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1000" fill="hold"/>
                                        <p:tgtEl>
                                          <p:spTgt spid="13"/>
                                        </p:tgtEl>
                                        <p:attrNameLst>
                                          <p:attrName>ppt_w</p:attrName>
                                        </p:attrNameLst>
                                      </p:cBhvr>
                                      <p:tavLst>
                                        <p:tav tm="0">
                                          <p:val>
                                            <p:fltVal val="0"/>
                                          </p:val>
                                        </p:tav>
                                        <p:tav tm="100000">
                                          <p:val>
                                            <p:strVal val="#ppt_w"/>
                                          </p:val>
                                        </p:tav>
                                      </p:tavLst>
                                    </p:anim>
                                    <p:anim calcmode="lin" valueType="num">
                                      <p:cBhvr>
                                        <p:cTn id="42" dur="1000" fill="hold"/>
                                        <p:tgtEl>
                                          <p:spTgt spid="13"/>
                                        </p:tgtEl>
                                        <p:attrNameLst>
                                          <p:attrName>ppt_h</p:attrName>
                                        </p:attrNameLst>
                                      </p:cBhvr>
                                      <p:tavLst>
                                        <p:tav tm="0">
                                          <p:val>
                                            <p:fltVal val="0"/>
                                          </p:val>
                                        </p:tav>
                                        <p:tav tm="100000">
                                          <p:val>
                                            <p:strVal val="#ppt_h"/>
                                          </p:val>
                                        </p:tav>
                                      </p:tavLst>
                                    </p:anim>
                                    <p:anim calcmode="lin" valueType="num">
                                      <p:cBhvr>
                                        <p:cTn id="43" dur="1000" fill="hold"/>
                                        <p:tgtEl>
                                          <p:spTgt spid="13"/>
                                        </p:tgtEl>
                                        <p:attrNameLst>
                                          <p:attrName>style.rotation</p:attrName>
                                        </p:attrNameLst>
                                      </p:cBhvr>
                                      <p:tavLst>
                                        <p:tav tm="0">
                                          <p:val>
                                            <p:fltVal val="90"/>
                                          </p:val>
                                        </p:tav>
                                        <p:tav tm="100000">
                                          <p:val>
                                            <p:fltVal val="0"/>
                                          </p:val>
                                        </p:tav>
                                      </p:tavLst>
                                    </p:anim>
                                    <p:animEffect transition="in" filter="fade">
                                      <p:cBhvr>
                                        <p:cTn id="44" dur="1000"/>
                                        <p:tgtEl>
                                          <p:spTgt spid="13"/>
                                        </p:tgtEl>
                                      </p:cBhvr>
                                    </p:animEffect>
                                  </p:childTnLst>
                                </p:cTn>
                              </p:par>
                              <p:par>
                                <p:cTn id="45" presetID="31" presetClass="entr" presetSubtype="0"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1000" fill="hold"/>
                                        <p:tgtEl>
                                          <p:spTgt spid="4"/>
                                        </p:tgtEl>
                                        <p:attrNameLst>
                                          <p:attrName>ppt_w</p:attrName>
                                        </p:attrNameLst>
                                      </p:cBhvr>
                                      <p:tavLst>
                                        <p:tav tm="0">
                                          <p:val>
                                            <p:fltVal val="0"/>
                                          </p:val>
                                        </p:tav>
                                        <p:tav tm="100000">
                                          <p:val>
                                            <p:strVal val="#ppt_w"/>
                                          </p:val>
                                        </p:tav>
                                      </p:tavLst>
                                    </p:anim>
                                    <p:anim calcmode="lin" valueType="num">
                                      <p:cBhvr>
                                        <p:cTn id="48" dur="1000" fill="hold"/>
                                        <p:tgtEl>
                                          <p:spTgt spid="4"/>
                                        </p:tgtEl>
                                        <p:attrNameLst>
                                          <p:attrName>ppt_h</p:attrName>
                                        </p:attrNameLst>
                                      </p:cBhvr>
                                      <p:tavLst>
                                        <p:tav tm="0">
                                          <p:val>
                                            <p:fltVal val="0"/>
                                          </p:val>
                                        </p:tav>
                                        <p:tav tm="100000">
                                          <p:val>
                                            <p:strVal val="#ppt_h"/>
                                          </p:val>
                                        </p:tav>
                                      </p:tavLst>
                                    </p:anim>
                                    <p:anim calcmode="lin" valueType="num">
                                      <p:cBhvr>
                                        <p:cTn id="49" dur="1000" fill="hold"/>
                                        <p:tgtEl>
                                          <p:spTgt spid="4"/>
                                        </p:tgtEl>
                                        <p:attrNameLst>
                                          <p:attrName>style.rotation</p:attrName>
                                        </p:attrNameLst>
                                      </p:cBhvr>
                                      <p:tavLst>
                                        <p:tav tm="0">
                                          <p:val>
                                            <p:fltVal val="90"/>
                                          </p:val>
                                        </p:tav>
                                        <p:tav tm="100000">
                                          <p:val>
                                            <p:fltVal val="0"/>
                                          </p:val>
                                        </p:tav>
                                      </p:tavLst>
                                    </p:anim>
                                    <p:animEffect transition="in" filter="fade">
                                      <p:cBhvr>
                                        <p:cTn id="50" dur="1000"/>
                                        <p:tgtEl>
                                          <p:spTgt spid="4"/>
                                        </p:tgtEl>
                                      </p:cBhvr>
                                    </p:animEffect>
                                  </p:childTnLst>
                                </p:cTn>
                              </p:par>
                              <p:par>
                                <p:cTn id="51" presetID="31" presetClass="entr" presetSubtype="0" fill="hold" nodeType="with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1000" fill="hold"/>
                                        <p:tgtEl>
                                          <p:spTgt spid="11"/>
                                        </p:tgtEl>
                                        <p:attrNameLst>
                                          <p:attrName>ppt_w</p:attrName>
                                        </p:attrNameLst>
                                      </p:cBhvr>
                                      <p:tavLst>
                                        <p:tav tm="0">
                                          <p:val>
                                            <p:fltVal val="0"/>
                                          </p:val>
                                        </p:tav>
                                        <p:tav tm="100000">
                                          <p:val>
                                            <p:strVal val="#ppt_w"/>
                                          </p:val>
                                        </p:tav>
                                      </p:tavLst>
                                    </p:anim>
                                    <p:anim calcmode="lin" valueType="num">
                                      <p:cBhvr>
                                        <p:cTn id="54" dur="1000" fill="hold"/>
                                        <p:tgtEl>
                                          <p:spTgt spid="11"/>
                                        </p:tgtEl>
                                        <p:attrNameLst>
                                          <p:attrName>ppt_h</p:attrName>
                                        </p:attrNameLst>
                                      </p:cBhvr>
                                      <p:tavLst>
                                        <p:tav tm="0">
                                          <p:val>
                                            <p:fltVal val="0"/>
                                          </p:val>
                                        </p:tav>
                                        <p:tav tm="100000">
                                          <p:val>
                                            <p:strVal val="#ppt_h"/>
                                          </p:val>
                                        </p:tav>
                                      </p:tavLst>
                                    </p:anim>
                                    <p:anim calcmode="lin" valueType="num">
                                      <p:cBhvr>
                                        <p:cTn id="55" dur="1000" fill="hold"/>
                                        <p:tgtEl>
                                          <p:spTgt spid="11"/>
                                        </p:tgtEl>
                                        <p:attrNameLst>
                                          <p:attrName>style.rotation</p:attrName>
                                        </p:attrNameLst>
                                      </p:cBhvr>
                                      <p:tavLst>
                                        <p:tav tm="0">
                                          <p:val>
                                            <p:fltVal val="90"/>
                                          </p:val>
                                        </p:tav>
                                        <p:tav tm="100000">
                                          <p:val>
                                            <p:fltVal val="0"/>
                                          </p:val>
                                        </p:tav>
                                      </p:tavLst>
                                    </p:anim>
                                    <p:animEffect transition="in" filter="fade">
                                      <p:cBhvr>
                                        <p:cTn id="56" dur="1000"/>
                                        <p:tgtEl>
                                          <p:spTgt spid="11"/>
                                        </p:tgtEl>
                                      </p:cBhvr>
                                    </p:animEffect>
                                  </p:childTnLst>
                                </p:cTn>
                              </p:par>
                              <p:par>
                                <p:cTn id="57" presetID="31" presetClass="entr" presetSubtype="0" fill="hold" nodeType="with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p:cTn id="59" dur="1000" fill="hold"/>
                                        <p:tgtEl>
                                          <p:spTgt spid="10"/>
                                        </p:tgtEl>
                                        <p:attrNameLst>
                                          <p:attrName>ppt_w</p:attrName>
                                        </p:attrNameLst>
                                      </p:cBhvr>
                                      <p:tavLst>
                                        <p:tav tm="0">
                                          <p:val>
                                            <p:fltVal val="0"/>
                                          </p:val>
                                        </p:tav>
                                        <p:tav tm="100000">
                                          <p:val>
                                            <p:strVal val="#ppt_w"/>
                                          </p:val>
                                        </p:tav>
                                      </p:tavLst>
                                    </p:anim>
                                    <p:anim calcmode="lin" valueType="num">
                                      <p:cBhvr>
                                        <p:cTn id="60" dur="1000" fill="hold"/>
                                        <p:tgtEl>
                                          <p:spTgt spid="10"/>
                                        </p:tgtEl>
                                        <p:attrNameLst>
                                          <p:attrName>ppt_h</p:attrName>
                                        </p:attrNameLst>
                                      </p:cBhvr>
                                      <p:tavLst>
                                        <p:tav tm="0">
                                          <p:val>
                                            <p:fltVal val="0"/>
                                          </p:val>
                                        </p:tav>
                                        <p:tav tm="100000">
                                          <p:val>
                                            <p:strVal val="#ppt_h"/>
                                          </p:val>
                                        </p:tav>
                                      </p:tavLst>
                                    </p:anim>
                                    <p:anim calcmode="lin" valueType="num">
                                      <p:cBhvr>
                                        <p:cTn id="61" dur="1000" fill="hold"/>
                                        <p:tgtEl>
                                          <p:spTgt spid="10"/>
                                        </p:tgtEl>
                                        <p:attrNameLst>
                                          <p:attrName>style.rotation</p:attrName>
                                        </p:attrNameLst>
                                      </p:cBhvr>
                                      <p:tavLst>
                                        <p:tav tm="0">
                                          <p:val>
                                            <p:fltVal val="90"/>
                                          </p:val>
                                        </p:tav>
                                        <p:tav tm="100000">
                                          <p:val>
                                            <p:fltVal val="0"/>
                                          </p:val>
                                        </p:tav>
                                      </p:tavLst>
                                    </p:anim>
                                    <p:animEffect transition="in" filter="fade">
                                      <p:cBhvr>
                                        <p:cTn id="62" dur="1000"/>
                                        <p:tgtEl>
                                          <p:spTgt spid="10"/>
                                        </p:tgtEl>
                                      </p:cBhvr>
                                    </p:animEffect>
                                  </p:childTnLst>
                                </p:cTn>
                              </p:par>
                              <p:par>
                                <p:cTn id="63" presetID="31" presetClass="entr" presetSubtype="0" fill="hold" nodeType="withEffect">
                                  <p:stCondLst>
                                    <p:cond delay="0"/>
                                  </p:stCondLst>
                                  <p:childTnLst>
                                    <p:set>
                                      <p:cBhvr>
                                        <p:cTn id="64" dur="1" fill="hold">
                                          <p:stCondLst>
                                            <p:cond delay="0"/>
                                          </p:stCondLst>
                                        </p:cTn>
                                        <p:tgtEl>
                                          <p:spTgt spid="9"/>
                                        </p:tgtEl>
                                        <p:attrNameLst>
                                          <p:attrName>style.visibility</p:attrName>
                                        </p:attrNameLst>
                                      </p:cBhvr>
                                      <p:to>
                                        <p:strVal val="visible"/>
                                      </p:to>
                                    </p:set>
                                    <p:anim calcmode="lin" valueType="num">
                                      <p:cBhvr>
                                        <p:cTn id="65" dur="1000" fill="hold"/>
                                        <p:tgtEl>
                                          <p:spTgt spid="9"/>
                                        </p:tgtEl>
                                        <p:attrNameLst>
                                          <p:attrName>ppt_w</p:attrName>
                                        </p:attrNameLst>
                                      </p:cBhvr>
                                      <p:tavLst>
                                        <p:tav tm="0">
                                          <p:val>
                                            <p:fltVal val="0"/>
                                          </p:val>
                                        </p:tav>
                                        <p:tav tm="100000">
                                          <p:val>
                                            <p:strVal val="#ppt_w"/>
                                          </p:val>
                                        </p:tav>
                                      </p:tavLst>
                                    </p:anim>
                                    <p:anim calcmode="lin" valueType="num">
                                      <p:cBhvr>
                                        <p:cTn id="66" dur="1000" fill="hold"/>
                                        <p:tgtEl>
                                          <p:spTgt spid="9"/>
                                        </p:tgtEl>
                                        <p:attrNameLst>
                                          <p:attrName>ppt_h</p:attrName>
                                        </p:attrNameLst>
                                      </p:cBhvr>
                                      <p:tavLst>
                                        <p:tav tm="0">
                                          <p:val>
                                            <p:fltVal val="0"/>
                                          </p:val>
                                        </p:tav>
                                        <p:tav tm="100000">
                                          <p:val>
                                            <p:strVal val="#ppt_h"/>
                                          </p:val>
                                        </p:tav>
                                      </p:tavLst>
                                    </p:anim>
                                    <p:anim calcmode="lin" valueType="num">
                                      <p:cBhvr>
                                        <p:cTn id="67" dur="1000" fill="hold"/>
                                        <p:tgtEl>
                                          <p:spTgt spid="9"/>
                                        </p:tgtEl>
                                        <p:attrNameLst>
                                          <p:attrName>style.rotation</p:attrName>
                                        </p:attrNameLst>
                                      </p:cBhvr>
                                      <p:tavLst>
                                        <p:tav tm="0">
                                          <p:val>
                                            <p:fltVal val="90"/>
                                          </p:val>
                                        </p:tav>
                                        <p:tav tm="100000">
                                          <p:val>
                                            <p:fltVal val="0"/>
                                          </p:val>
                                        </p:tav>
                                      </p:tavLst>
                                    </p:anim>
                                    <p:animEffect transition="in" filter="fade">
                                      <p:cBhvr>
                                        <p:cTn id="68" dur="1000"/>
                                        <p:tgtEl>
                                          <p:spTgt spid="9"/>
                                        </p:tgtEl>
                                      </p:cBhvr>
                                    </p:animEffect>
                                  </p:childTnLst>
                                </p:cTn>
                              </p:par>
                              <p:par>
                                <p:cTn id="69" presetID="31" presetClass="entr" presetSubtype="0" fill="hold" nodeType="with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p:cTn id="71" dur="1000" fill="hold"/>
                                        <p:tgtEl>
                                          <p:spTgt spid="5"/>
                                        </p:tgtEl>
                                        <p:attrNameLst>
                                          <p:attrName>ppt_w</p:attrName>
                                        </p:attrNameLst>
                                      </p:cBhvr>
                                      <p:tavLst>
                                        <p:tav tm="0">
                                          <p:val>
                                            <p:fltVal val="0"/>
                                          </p:val>
                                        </p:tav>
                                        <p:tav tm="100000">
                                          <p:val>
                                            <p:strVal val="#ppt_w"/>
                                          </p:val>
                                        </p:tav>
                                      </p:tavLst>
                                    </p:anim>
                                    <p:anim calcmode="lin" valueType="num">
                                      <p:cBhvr>
                                        <p:cTn id="72" dur="1000" fill="hold"/>
                                        <p:tgtEl>
                                          <p:spTgt spid="5"/>
                                        </p:tgtEl>
                                        <p:attrNameLst>
                                          <p:attrName>ppt_h</p:attrName>
                                        </p:attrNameLst>
                                      </p:cBhvr>
                                      <p:tavLst>
                                        <p:tav tm="0">
                                          <p:val>
                                            <p:fltVal val="0"/>
                                          </p:val>
                                        </p:tav>
                                        <p:tav tm="100000">
                                          <p:val>
                                            <p:strVal val="#ppt_h"/>
                                          </p:val>
                                        </p:tav>
                                      </p:tavLst>
                                    </p:anim>
                                    <p:anim calcmode="lin" valueType="num">
                                      <p:cBhvr>
                                        <p:cTn id="73" dur="1000" fill="hold"/>
                                        <p:tgtEl>
                                          <p:spTgt spid="5"/>
                                        </p:tgtEl>
                                        <p:attrNameLst>
                                          <p:attrName>style.rotation</p:attrName>
                                        </p:attrNameLst>
                                      </p:cBhvr>
                                      <p:tavLst>
                                        <p:tav tm="0">
                                          <p:val>
                                            <p:fltVal val="90"/>
                                          </p:val>
                                        </p:tav>
                                        <p:tav tm="100000">
                                          <p:val>
                                            <p:fltVal val="0"/>
                                          </p:val>
                                        </p:tav>
                                      </p:tavLst>
                                    </p:anim>
                                    <p:animEffect transition="in" filter="fade">
                                      <p:cBhvr>
                                        <p:cTn id="74" dur="1000"/>
                                        <p:tgtEl>
                                          <p:spTgt spid="5"/>
                                        </p:tgtEl>
                                      </p:cBhvr>
                                    </p:animEffect>
                                  </p:childTnLst>
                                </p:cTn>
                              </p:par>
                              <p:par>
                                <p:cTn id="75" presetID="31" presetClass="entr" presetSubtype="0" fill="hold" nodeType="with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p:cTn id="77" dur="1000" fill="hold"/>
                                        <p:tgtEl>
                                          <p:spTgt spid="19"/>
                                        </p:tgtEl>
                                        <p:attrNameLst>
                                          <p:attrName>ppt_w</p:attrName>
                                        </p:attrNameLst>
                                      </p:cBhvr>
                                      <p:tavLst>
                                        <p:tav tm="0">
                                          <p:val>
                                            <p:fltVal val="0"/>
                                          </p:val>
                                        </p:tav>
                                        <p:tav tm="100000">
                                          <p:val>
                                            <p:strVal val="#ppt_w"/>
                                          </p:val>
                                        </p:tav>
                                      </p:tavLst>
                                    </p:anim>
                                    <p:anim calcmode="lin" valueType="num">
                                      <p:cBhvr>
                                        <p:cTn id="78" dur="1000" fill="hold"/>
                                        <p:tgtEl>
                                          <p:spTgt spid="19"/>
                                        </p:tgtEl>
                                        <p:attrNameLst>
                                          <p:attrName>ppt_h</p:attrName>
                                        </p:attrNameLst>
                                      </p:cBhvr>
                                      <p:tavLst>
                                        <p:tav tm="0">
                                          <p:val>
                                            <p:fltVal val="0"/>
                                          </p:val>
                                        </p:tav>
                                        <p:tav tm="100000">
                                          <p:val>
                                            <p:strVal val="#ppt_h"/>
                                          </p:val>
                                        </p:tav>
                                      </p:tavLst>
                                    </p:anim>
                                    <p:anim calcmode="lin" valueType="num">
                                      <p:cBhvr>
                                        <p:cTn id="79" dur="1000" fill="hold"/>
                                        <p:tgtEl>
                                          <p:spTgt spid="19"/>
                                        </p:tgtEl>
                                        <p:attrNameLst>
                                          <p:attrName>style.rotation</p:attrName>
                                        </p:attrNameLst>
                                      </p:cBhvr>
                                      <p:tavLst>
                                        <p:tav tm="0">
                                          <p:val>
                                            <p:fltVal val="90"/>
                                          </p:val>
                                        </p:tav>
                                        <p:tav tm="100000">
                                          <p:val>
                                            <p:fltVal val="0"/>
                                          </p:val>
                                        </p:tav>
                                      </p:tavLst>
                                    </p:anim>
                                    <p:animEffect transition="in" filter="fade">
                                      <p:cBhvr>
                                        <p:cTn id="80" dur="1000"/>
                                        <p:tgtEl>
                                          <p:spTgt spid="19"/>
                                        </p:tgtEl>
                                      </p:cBhvr>
                                    </p:animEffect>
                                  </p:childTnLst>
                                </p:cTn>
                              </p:par>
                              <p:par>
                                <p:cTn id="81" presetID="31" presetClass="entr" presetSubtype="0" fill="hold" nodeType="withEffect">
                                  <p:stCondLst>
                                    <p:cond delay="0"/>
                                  </p:stCondLst>
                                  <p:childTnLst>
                                    <p:set>
                                      <p:cBhvr>
                                        <p:cTn id="82" dur="1" fill="hold">
                                          <p:stCondLst>
                                            <p:cond delay="0"/>
                                          </p:stCondLst>
                                        </p:cTn>
                                        <p:tgtEl>
                                          <p:spTgt spid="14"/>
                                        </p:tgtEl>
                                        <p:attrNameLst>
                                          <p:attrName>style.visibility</p:attrName>
                                        </p:attrNameLst>
                                      </p:cBhvr>
                                      <p:to>
                                        <p:strVal val="visible"/>
                                      </p:to>
                                    </p:set>
                                    <p:anim calcmode="lin" valueType="num">
                                      <p:cBhvr>
                                        <p:cTn id="83" dur="1000" fill="hold"/>
                                        <p:tgtEl>
                                          <p:spTgt spid="14"/>
                                        </p:tgtEl>
                                        <p:attrNameLst>
                                          <p:attrName>ppt_w</p:attrName>
                                        </p:attrNameLst>
                                      </p:cBhvr>
                                      <p:tavLst>
                                        <p:tav tm="0">
                                          <p:val>
                                            <p:fltVal val="0"/>
                                          </p:val>
                                        </p:tav>
                                        <p:tav tm="100000">
                                          <p:val>
                                            <p:strVal val="#ppt_w"/>
                                          </p:val>
                                        </p:tav>
                                      </p:tavLst>
                                    </p:anim>
                                    <p:anim calcmode="lin" valueType="num">
                                      <p:cBhvr>
                                        <p:cTn id="84" dur="1000" fill="hold"/>
                                        <p:tgtEl>
                                          <p:spTgt spid="14"/>
                                        </p:tgtEl>
                                        <p:attrNameLst>
                                          <p:attrName>ppt_h</p:attrName>
                                        </p:attrNameLst>
                                      </p:cBhvr>
                                      <p:tavLst>
                                        <p:tav tm="0">
                                          <p:val>
                                            <p:fltVal val="0"/>
                                          </p:val>
                                        </p:tav>
                                        <p:tav tm="100000">
                                          <p:val>
                                            <p:strVal val="#ppt_h"/>
                                          </p:val>
                                        </p:tav>
                                      </p:tavLst>
                                    </p:anim>
                                    <p:anim calcmode="lin" valueType="num">
                                      <p:cBhvr>
                                        <p:cTn id="85" dur="1000" fill="hold"/>
                                        <p:tgtEl>
                                          <p:spTgt spid="14"/>
                                        </p:tgtEl>
                                        <p:attrNameLst>
                                          <p:attrName>style.rotation</p:attrName>
                                        </p:attrNameLst>
                                      </p:cBhvr>
                                      <p:tavLst>
                                        <p:tav tm="0">
                                          <p:val>
                                            <p:fltVal val="90"/>
                                          </p:val>
                                        </p:tav>
                                        <p:tav tm="100000">
                                          <p:val>
                                            <p:fltVal val="0"/>
                                          </p:val>
                                        </p:tav>
                                      </p:tavLst>
                                    </p:anim>
                                    <p:animEffect transition="in" filter="fade">
                                      <p:cBhvr>
                                        <p:cTn id="86" dur="1000"/>
                                        <p:tgtEl>
                                          <p:spTgt spid="14"/>
                                        </p:tgtEl>
                                      </p:cBhvr>
                                    </p:animEffect>
                                  </p:childTnLst>
                                </p:cTn>
                              </p:par>
                              <p:par>
                                <p:cTn id="87" presetID="31" presetClass="entr" presetSubtype="0" fill="hold" nodeType="withEffect">
                                  <p:stCondLst>
                                    <p:cond delay="0"/>
                                  </p:stCondLst>
                                  <p:childTnLst>
                                    <p:set>
                                      <p:cBhvr>
                                        <p:cTn id="88" dur="1" fill="hold">
                                          <p:stCondLst>
                                            <p:cond delay="0"/>
                                          </p:stCondLst>
                                        </p:cTn>
                                        <p:tgtEl>
                                          <p:spTgt spid="15"/>
                                        </p:tgtEl>
                                        <p:attrNameLst>
                                          <p:attrName>style.visibility</p:attrName>
                                        </p:attrNameLst>
                                      </p:cBhvr>
                                      <p:to>
                                        <p:strVal val="visible"/>
                                      </p:to>
                                    </p:set>
                                    <p:anim calcmode="lin" valueType="num">
                                      <p:cBhvr>
                                        <p:cTn id="89" dur="1000" fill="hold"/>
                                        <p:tgtEl>
                                          <p:spTgt spid="15"/>
                                        </p:tgtEl>
                                        <p:attrNameLst>
                                          <p:attrName>ppt_w</p:attrName>
                                        </p:attrNameLst>
                                      </p:cBhvr>
                                      <p:tavLst>
                                        <p:tav tm="0">
                                          <p:val>
                                            <p:fltVal val="0"/>
                                          </p:val>
                                        </p:tav>
                                        <p:tav tm="100000">
                                          <p:val>
                                            <p:strVal val="#ppt_w"/>
                                          </p:val>
                                        </p:tav>
                                      </p:tavLst>
                                    </p:anim>
                                    <p:anim calcmode="lin" valueType="num">
                                      <p:cBhvr>
                                        <p:cTn id="90" dur="1000" fill="hold"/>
                                        <p:tgtEl>
                                          <p:spTgt spid="15"/>
                                        </p:tgtEl>
                                        <p:attrNameLst>
                                          <p:attrName>ppt_h</p:attrName>
                                        </p:attrNameLst>
                                      </p:cBhvr>
                                      <p:tavLst>
                                        <p:tav tm="0">
                                          <p:val>
                                            <p:fltVal val="0"/>
                                          </p:val>
                                        </p:tav>
                                        <p:tav tm="100000">
                                          <p:val>
                                            <p:strVal val="#ppt_h"/>
                                          </p:val>
                                        </p:tav>
                                      </p:tavLst>
                                    </p:anim>
                                    <p:anim calcmode="lin" valueType="num">
                                      <p:cBhvr>
                                        <p:cTn id="91" dur="1000" fill="hold"/>
                                        <p:tgtEl>
                                          <p:spTgt spid="15"/>
                                        </p:tgtEl>
                                        <p:attrNameLst>
                                          <p:attrName>style.rotation</p:attrName>
                                        </p:attrNameLst>
                                      </p:cBhvr>
                                      <p:tavLst>
                                        <p:tav tm="0">
                                          <p:val>
                                            <p:fltVal val="90"/>
                                          </p:val>
                                        </p:tav>
                                        <p:tav tm="100000">
                                          <p:val>
                                            <p:fltVal val="0"/>
                                          </p:val>
                                        </p:tav>
                                      </p:tavLst>
                                    </p:anim>
                                    <p:animEffect transition="in" filter="fade">
                                      <p:cBhvr>
                                        <p:cTn id="9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a:extLst>
              <a:ext uri="{FF2B5EF4-FFF2-40B4-BE49-F238E27FC236}">
                <a16:creationId xmlns:a16="http://schemas.microsoft.com/office/drawing/2014/main" id="{5890BE6E-4DEC-CC04-9CEB-A8C0AA53EFBA}"/>
              </a:ext>
            </a:extLst>
          </p:cNvPr>
          <p:cNvSpPr txBox="1">
            <a:spLocks/>
          </p:cNvSpPr>
          <p:nvPr/>
        </p:nvSpPr>
        <p:spPr>
          <a:xfrm>
            <a:off x="669020" y="656786"/>
            <a:ext cx="7809189" cy="994306"/>
          </a:xfrm>
          <a:prstGeom prst="roundRect">
            <a:avLst>
              <a:gd name="adj" fmla="val 9641"/>
            </a:avLst>
          </a:prstGeom>
        </p:spPr>
        <p:txBody>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US" sz="3600" dirty="0">
                <a:solidFill>
                  <a:srgbClr val="6FBD84"/>
                </a:solidFill>
              </a:rPr>
              <a:t>Feed the Birds in Winter</a:t>
            </a:r>
            <a:endParaRPr lang="en-GB" sz="3600" dirty="0">
              <a:solidFill>
                <a:srgbClr val="6FBD84"/>
              </a:solidFill>
              <a:latin typeface="+mn-lt"/>
            </a:endParaRPr>
          </a:p>
        </p:txBody>
      </p:sp>
      <p:sp>
        <p:nvSpPr>
          <p:cNvPr id="4" name="Rounded Rectangle 35">
            <a:extLst>
              <a:ext uri="{FF2B5EF4-FFF2-40B4-BE49-F238E27FC236}">
                <a16:creationId xmlns:a16="http://schemas.microsoft.com/office/drawing/2014/main" id="{52F893D3-FDCC-27EF-4590-2DA5517A429C}"/>
              </a:ext>
            </a:extLst>
          </p:cNvPr>
          <p:cNvSpPr/>
          <p:nvPr/>
        </p:nvSpPr>
        <p:spPr>
          <a:xfrm>
            <a:off x="920858" y="4715499"/>
            <a:ext cx="7305511" cy="1360207"/>
          </a:xfrm>
          <a:prstGeom prst="roundRect">
            <a:avLst/>
          </a:prstGeom>
          <a:solidFill>
            <a:srgbClr val="6FBD84"/>
          </a:solidFill>
          <a:ln w="28575">
            <a:solidFill>
              <a:srgbClr val="ACD6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Birds often struggle to find enough food in cold weather so you can help them by leaving seeds and bird food in your garden.</a:t>
            </a:r>
          </a:p>
        </p:txBody>
      </p:sp>
      <p:pic>
        <p:nvPicPr>
          <p:cNvPr id="5" name="Picture 1">
            <a:extLst>
              <a:ext uri="{FF2B5EF4-FFF2-40B4-BE49-F238E27FC236}">
                <a16:creationId xmlns:a16="http://schemas.microsoft.com/office/drawing/2014/main" id="{7F955329-0951-3AB7-ACD9-459AA8C2C05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667"/>
          <a:stretch/>
        </p:blipFill>
        <p:spPr>
          <a:xfrm>
            <a:off x="599348" y="418010"/>
            <a:ext cx="2240538" cy="3962399"/>
          </a:xfrm>
          <a:prstGeom prst="rect">
            <a:avLst/>
          </a:prstGeom>
        </p:spPr>
      </p:pic>
      <p:pic>
        <p:nvPicPr>
          <p:cNvPr id="6" name="Picture 4">
            <a:extLst>
              <a:ext uri="{FF2B5EF4-FFF2-40B4-BE49-F238E27FC236}">
                <a16:creationId xmlns:a16="http://schemas.microsoft.com/office/drawing/2014/main" id="{55D370A1-FC2E-CAB2-AC73-BCA31D23464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366330" flipH="1">
            <a:off x="2043061" y="2188529"/>
            <a:ext cx="1457090" cy="1646954"/>
          </a:xfrm>
          <a:prstGeom prst="rect">
            <a:avLst/>
          </a:prstGeom>
        </p:spPr>
      </p:pic>
      <p:pic>
        <p:nvPicPr>
          <p:cNvPr id="7" name="Picture 5">
            <a:extLst>
              <a:ext uri="{FF2B5EF4-FFF2-40B4-BE49-F238E27FC236}">
                <a16:creationId xmlns:a16="http://schemas.microsoft.com/office/drawing/2014/main" id="{69E7B03B-8E0E-8C34-8C9A-6DA16E70AB0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3471843" flipH="1">
            <a:off x="7451263" y="1770338"/>
            <a:ext cx="3003745" cy="1965949"/>
          </a:xfrm>
          <a:prstGeom prst="rect">
            <a:avLst/>
          </a:prstGeom>
        </p:spPr>
      </p:pic>
      <p:pic>
        <p:nvPicPr>
          <p:cNvPr id="8" name="Picture 22">
            <a:extLst>
              <a:ext uri="{FF2B5EF4-FFF2-40B4-BE49-F238E27FC236}">
                <a16:creationId xmlns:a16="http://schemas.microsoft.com/office/drawing/2014/main" id="{B163961E-5F4B-E414-0A8D-0675200CC0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2426246" flipH="1">
            <a:off x="6077901" y="985889"/>
            <a:ext cx="3003745" cy="1965949"/>
          </a:xfrm>
          <a:prstGeom prst="rect">
            <a:avLst/>
          </a:prstGeom>
        </p:spPr>
      </p:pic>
      <p:pic>
        <p:nvPicPr>
          <p:cNvPr id="9" name="Picture 23">
            <a:extLst>
              <a:ext uri="{FF2B5EF4-FFF2-40B4-BE49-F238E27FC236}">
                <a16:creationId xmlns:a16="http://schemas.microsoft.com/office/drawing/2014/main" id="{45D6572F-26C3-7B71-9895-9FCD8FE8AAC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1540125" flipH="1">
            <a:off x="4421974" y="668116"/>
            <a:ext cx="3003745" cy="1965949"/>
          </a:xfrm>
          <a:prstGeom prst="rect">
            <a:avLst/>
          </a:prstGeom>
        </p:spPr>
      </p:pic>
      <p:pic>
        <p:nvPicPr>
          <p:cNvPr id="10" name="Picture 25">
            <a:extLst>
              <a:ext uri="{FF2B5EF4-FFF2-40B4-BE49-F238E27FC236}">
                <a16:creationId xmlns:a16="http://schemas.microsoft.com/office/drawing/2014/main" id="{8B608284-97F3-8399-CAA8-59BBC04DB8F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3274588" flipH="1">
            <a:off x="3064211" y="992479"/>
            <a:ext cx="3003745" cy="1965949"/>
          </a:xfrm>
          <a:prstGeom prst="rect">
            <a:avLst/>
          </a:prstGeom>
        </p:spPr>
      </p:pic>
      <p:pic>
        <p:nvPicPr>
          <p:cNvPr id="11" name="Picture 26">
            <a:extLst>
              <a:ext uri="{FF2B5EF4-FFF2-40B4-BE49-F238E27FC236}">
                <a16:creationId xmlns:a16="http://schemas.microsoft.com/office/drawing/2014/main" id="{DD5D8E6C-073B-9BEE-D2DD-49D8FD1CA61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3274588" flipH="1">
            <a:off x="2220107" y="1490262"/>
            <a:ext cx="3003745" cy="1965949"/>
          </a:xfrm>
          <a:prstGeom prst="rect">
            <a:avLst/>
          </a:prstGeom>
        </p:spPr>
      </p:pic>
    </p:spTree>
    <p:extLst>
      <p:ext uri="{BB962C8B-B14F-4D97-AF65-F5344CB8AC3E}">
        <p14:creationId xmlns:p14="http://schemas.microsoft.com/office/powerpoint/2010/main" val="4025326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
                                        <p:tgtEl>
                                          <p:spTgt spid="7"/>
                                        </p:tgtEl>
                                      </p:cBhvr>
                                    </p:animEffect>
                                  </p:childTnLst>
                                </p:cTn>
                              </p:par>
                            </p:childTnLst>
                          </p:cTn>
                        </p:par>
                        <p:par>
                          <p:cTn id="8" fill="hold">
                            <p:stCondLst>
                              <p:cond delay="300"/>
                            </p:stCondLst>
                            <p:childTnLst>
                              <p:par>
                                <p:cTn id="9" presetID="10" presetClass="exit" presetSubtype="0" fill="hold" nodeType="afterEffect">
                                  <p:stCondLst>
                                    <p:cond delay="0"/>
                                  </p:stCondLst>
                                  <p:childTnLst>
                                    <p:animEffect transition="out" filter="fade">
                                      <p:cBhvr>
                                        <p:cTn id="10" dur="300"/>
                                        <p:tgtEl>
                                          <p:spTgt spid="7"/>
                                        </p:tgtEl>
                                      </p:cBhvr>
                                    </p:animEffect>
                                    <p:set>
                                      <p:cBhvr>
                                        <p:cTn id="11" dur="1" fill="hold">
                                          <p:stCondLst>
                                            <p:cond delay="299"/>
                                          </p:stCondLst>
                                        </p:cTn>
                                        <p:tgtEl>
                                          <p:spTgt spid="7"/>
                                        </p:tgtEl>
                                        <p:attrNameLst>
                                          <p:attrName>style.visibility</p:attrName>
                                        </p:attrNameLst>
                                      </p:cBhvr>
                                      <p:to>
                                        <p:strVal val="hidden"/>
                                      </p:to>
                                    </p:set>
                                  </p:childTnLst>
                                </p:cTn>
                              </p:par>
                            </p:childTnLst>
                          </p:cTn>
                        </p:par>
                        <p:par>
                          <p:cTn id="12" fill="hold">
                            <p:stCondLst>
                              <p:cond delay="6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300"/>
                                        <p:tgtEl>
                                          <p:spTgt spid="8"/>
                                        </p:tgtEl>
                                      </p:cBhvr>
                                    </p:animEffect>
                                  </p:childTnLst>
                                </p:cTn>
                              </p:par>
                            </p:childTnLst>
                          </p:cTn>
                        </p:par>
                        <p:par>
                          <p:cTn id="16" fill="hold">
                            <p:stCondLst>
                              <p:cond delay="900"/>
                            </p:stCondLst>
                            <p:childTnLst>
                              <p:par>
                                <p:cTn id="17" presetID="10" presetClass="exit" presetSubtype="0" fill="hold" nodeType="afterEffect">
                                  <p:stCondLst>
                                    <p:cond delay="0"/>
                                  </p:stCondLst>
                                  <p:childTnLst>
                                    <p:animEffect transition="out" filter="fade">
                                      <p:cBhvr>
                                        <p:cTn id="18" dur="300"/>
                                        <p:tgtEl>
                                          <p:spTgt spid="8"/>
                                        </p:tgtEl>
                                      </p:cBhvr>
                                    </p:animEffect>
                                    <p:set>
                                      <p:cBhvr>
                                        <p:cTn id="19" dur="1" fill="hold">
                                          <p:stCondLst>
                                            <p:cond delay="299"/>
                                          </p:stCondLst>
                                        </p:cTn>
                                        <p:tgtEl>
                                          <p:spTgt spid="8"/>
                                        </p:tgtEl>
                                        <p:attrNameLst>
                                          <p:attrName>style.visibility</p:attrName>
                                        </p:attrNameLst>
                                      </p:cBhvr>
                                      <p:to>
                                        <p:strVal val="hidden"/>
                                      </p:to>
                                    </p:set>
                                  </p:childTnLst>
                                </p:cTn>
                              </p:par>
                            </p:childTnLst>
                          </p:cTn>
                        </p:par>
                        <p:par>
                          <p:cTn id="20" fill="hold">
                            <p:stCondLst>
                              <p:cond delay="12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300"/>
                                        <p:tgtEl>
                                          <p:spTgt spid="9"/>
                                        </p:tgtEl>
                                      </p:cBhvr>
                                    </p:animEffect>
                                  </p:childTnLst>
                                </p:cTn>
                              </p:par>
                            </p:childTnLst>
                          </p:cTn>
                        </p:par>
                        <p:par>
                          <p:cTn id="24" fill="hold">
                            <p:stCondLst>
                              <p:cond delay="1500"/>
                            </p:stCondLst>
                            <p:childTnLst>
                              <p:par>
                                <p:cTn id="25" presetID="10" presetClass="exit" presetSubtype="0" fill="hold" nodeType="afterEffect">
                                  <p:stCondLst>
                                    <p:cond delay="0"/>
                                  </p:stCondLst>
                                  <p:childTnLst>
                                    <p:animEffect transition="out" filter="fade">
                                      <p:cBhvr>
                                        <p:cTn id="26" dur="300"/>
                                        <p:tgtEl>
                                          <p:spTgt spid="9"/>
                                        </p:tgtEl>
                                      </p:cBhvr>
                                    </p:animEffect>
                                    <p:set>
                                      <p:cBhvr>
                                        <p:cTn id="27" dur="1" fill="hold">
                                          <p:stCondLst>
                                            <p:cond delay="299"/>
                                          </p:stCondLst>
                                        </p:cTn>
                                        <p:tgtEl>
                                          <p:spTgt spid="9"/>
                                        </p:tgtEl>
                                        <p:attrNameLst>
                                          <p:attrName>style.visibility</p:attrName>
                                        </p:attrNameLst>
                                      </p:cBhvr>
                                      <p:to>
                                        <p:strVal val="hidden"/>
                                      </p:to>
                                    </p:set>
                                  </p:childTnLst>
                                </p:cTn>
                              </p:par>
                            </p:childTnLst>
                          </p:cTn>
                        </p:par>
                        <p:par>
                          <p:cTn id="28" fill="hold">
                            <p:stCondLst>
                              <p:cond delay="1800"/>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300"/>
                                        <p:tgtEl>
                                          <p:spTgt spid="10"/>
                                        </p:tgtEl>
                                      </p:cBhvr>
                                    </p:animEffect>
                                  </p:childTnLst>
                                </p:cTn>
                              </p:par>
                            </p:childTnLst>
                          </p:cTn>
                        </p:par>
                        <p:par>
                          <p:cTn id="32" fill="hold">
                            <p:stCondLst>
                              <p:cond delay="2100"/>
                            </p:stCondLst>
                            <p:childTnLst>
                              <p:par>
                                <p:cTn id="33" presetID="10" presetClass="exit" presetSubtype="0" fill="hold" nodeType="afterEffect">
                                  <p:stCondLst>
                                    <p:cond delay="0"/>
                                  </p:stCondLst>
                                  <p:childTnLst>
                                    <p:animEffect transition="out" filter="fade">
                                      <p:cBhvr>
                                        <p:cTn id="34" dur="300"/>
                                        <p:tgtEl>
                                          <p:spTgt spid="10"/>
                                        </p:tgtEl>
                                      </p:cBhvr>
                                    </p:animEffect>
                                    <p:set>
                                      <p:cBhvr>
                                        <p:cTn id="35" dur="1" fill="hold">
                                          <p:stCondLst>
                                            <p:cond delay="299"/>
                                          </p:stCondLst>
                                        </p:cTn>
                                        <p:tgtEl>
                                          <p:spTgt spid="10"/>
                                        </p:tgtEl>
                                        <p:attrNameLst>
                                          <p:attrName>style.visibility</p:attrName>
                                        </p:attrNameLst>
                                      </p:cBhvr>
                                      <p:to>
                                        <p:strVal val="hidden"/>
                                      </p:to>
                                    </p:set>
                                  </p:childTnLst>
                                </p:cTn>
                              </p:par>
                            </p:childTnLst>
                          </p:cTn>
                        </p:par>
                        <p:par>
                          <p:cTn id="36" fill="hold">
                            <p:stCondLst>
                              <p:cond delay="2400"/>
                            </p:stCondLst>
                            <p:childTnLst>
                              <p:par>
                                <p:cTn id="37" presetID="10"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300"/>
                                        <p:tgtEl>
                                          <p:spTgt spid="11"/>
                                        </p:tgtEl>
                                      </p:cBhvr>
                                    </p:animEffect>
                                  </p:childTnLst>
                                </p:cTn>
                              </p:par>
                            </p:childTnLst>
                          </p:cTn>
                        </p:par>
                        <p:par>
                          <p:cTn id="40" fill="hold">
                            <p:stCondLst>
                              <p:cond delay="2700"/>
                            </p:stCondLst>
                            <p:childTnLst>
                              <p:par>
                                <p:cTn id="41" presetID="10" presetClass="exit" presetSubtype="0" fill="hold" nodeType="afterEffect">
                                  <p:stCondLst>
                                    <p:cond delay="0"/>
                                  </p:stCondLst>
                                  <p:childTnLst>
                                    <p:animEffect transition="out" filter="fade">
                                      <p:cBhvr>
                                        <p:cTn id="42" dur="300"/>
                                        <p:tgtEl>
                                          <p:spTgt spid="11"/>
                                        </p:tgtEl>
                                      </p:cBhvr>
                                    </p:animEffect>
                                    <p:set>
                                      <p:cBhvr>
                                        <p:cTn id="43" dur="1" fill="hold">
                                          <p:stCondLst>
                                            <p:cond delay="299"/>
                                          </p:stCondLst>
                                        </p:cTn>
                                        <p:tgtEl>
                                          <p:spTgt spid="11"/>
                                        </p:tgtEl>
                                        <p:attrNameLst>
                                          <p:attrName>style.visibility</p:attrName>
                                        </p:attrNameLst>
                                      </p:cBhvr>
                                      <p:to>
                                        <p:strVal val="hidden"/>
                                      </p:to>
                                    </p:set>
                                  </p:childTnLst>
                                </p:cTn>
                              </p:par>
                            </p:childTnLst>
                          </p:cTn>
                        </p:par>
                        <p:par>
                          <p:cTn id="44" fill="hold">
                            <p:stCondLst>
                              <p:cond delay="3000"/>
                            </p:stCondLst>
                            <p:childTnLst>
                              <p:par>
                                <p:cTn id="45" presetID="10" presetClass="entr" presetSubtype="0"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2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a:extLst>
              <a:ext uri="{FF2B5EF4-FFF2-40B4-BE49-F238E27FC236}">
                <a16:creationId xmlns:a16="http://schemas.microsoft.com/office/drawing/2014/main" id="{AAA2777F-00D6-DABD-065B-759BD053D798}"/>
              </a:ext>
            </a:extLst>
          </p:cNvPr>
          <p:cNvSpPr txBox="1">
            <a:spLocks/>
          </p:cNvSpPr>
          <p:nvPr/>
        </p:nvSpPr>
        <p:spPr>
          <a:xfrm>
            <a:off x="669020" y="656786"/>
            <a:ext cx="7809189" cy="994306"/>
          </a:xfrm>
          <a:prstGeom prst="roundRect">
            <a:avLst>
              <a:gd name="adj" fmla="val 9641"/>
            </a:avLst>
          </a:prstGeom>
        </p:spPr>
        <p:txBody>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US" sz="3600" dirty="0">
                <a:solidFill>
                  <a:srgbClr val="6FBD84"/>
                </a:solidFill>
              </a:rPr>
              <a:t>Always Put Your Litter in the Bin</a:t>
            </a:r>
            <a:endParaRPr lang="en-GB" sz="3600" dirty="0">
              <a:solidFill>
                <a:srgbClr val="6FBD84"/>
              </a:solidFill>
              <a:latin typeface="+mn-lt"/>
            </a:endParaRPr>
          </a:p>
        </p:txBody>
      </p:sp>
      <p:pic>
        <p:nvPicPr>
          <p:cNvPr id="4" name="Picture 3">
            <a:extLst>
              <a:ext uri="{FF2B5EF4-FFF2-40B4-BE49-F238E27FC236}">
                <a16:creationId xmlns:a16="http://schemas.microsoft.com/office/drawing/2014/main" id="{72E1A97A-205E-27E8-7585-57F7978AEE2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718" r="13999" b="20267"/>
          <a:stretch/>
        </p:blipFill>
        <p:spPr>
          <a:xfrm>
            <a:off x="841990" y="1507974"/>
            <a:ext cx="7463247" cy="4455350"/>
          </a:xfrm>
          <a:prstGeom prst="roundRect">
            <a:avLst/>
          </a:prstGeom>
        </p:spPr>
      </p:pic>
      <p:pic>
        <p:nvPicPr>
          <p:cNvPr id="5" name="Picture 12">
            <a:extLst>
              <a:ext uri="{FF2B5EF4-FFF2-40B4-BE49-F238E27FC236}">
                <a16:creationId xmlns:a16="http://schemas.microsoft.com/office/drawing/2014/main" id="{12311E81-006E-2B36-4CEB-04EFAE8904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2163" y="4637834"/>
            <a:ext cx="2211978" cy="847456"/>
          </a:xfrm>
          <a:prstGeom prst="rect">
            <a:avLst/>
          </a:prstGeom>
        </p:spPr>
      </p:pic>
      <p:pic>
        <p:nvPicPr>
          <p:cNvPr id="6" name="Picture 7">
            <a:extLst>
              <a:ext uri="{FF2B5EF4-FFF2-40B4-BE49-F238E27FC236}">
                <a16:creationId xmlns:a16="http://schemas.microsoft.com/office/drawing/2014/main" id="{106ACF00-8DFC-81AE-6AEE-AFD704E2EC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22163" y="4484915"/>
            <a:ext cx="463949" cy="500742"/>
          </a:xfrm>
          <a:prstGeom prst="rect">
            <a:avLst/>
          </a:prstGeom>
        </p:spPr>
      </p:pic>
      <p:pic>
        <p:nvPicPr>
          <p:cNvPr id="7" name="Picture 9">
            <a:extLst>
              <a:ext uri="{FF2B5EF4-FFF2-40B4-BE49-F238E27FC236}">
                <a16:creationId xmlns:a16="http://schemas.microsoft.com/office/drawing/2014/main" id="{10F24ECA-AE61-9621-FF58-36C058C2830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888846" y="2381640"/>
            <a:ext cx="2250935" cy="2851136"/>
          </a:xfrm>
          <a:prstGeom prst="rect">
            <a:avLst/>
          </a:prstGeom>
        </p:spPr>
      </p:pic>
      <p:pic>
        <p:nvPicPr>
          <p:cNvPr id="8" name="Picture 10">
            <a:extLst>
              <a:ext uri="{FF2B5EF4-FFF2-40B4-BE49-F238E27FC236}">
                <a16:creationId xmlns:a16="http://schemas.microsoft.com/office/drawing/2014/main" id="{42824EC6-AC45-7E17-24FA-8005C7FD12D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flipH="1">
            <a:off x="3104081" y="4553493"/>
            <a:ext cx="549586" cy="261868"/>
          </a:xfrm>
          <a:prstGeom prst="rect">
            <a:avLst/>
          </a:prstGeom>
        </p:spPr>
      </p:pic>
      <p:sp>
        <p:nvSpPr>
          <p:cNvPr id="9" name="Oval 8">
            <a:extLst>
              <a:ext uri="{FF2B5EF4-FFF2-40B4-BE49-F238E27FC236}">
                <a16:creationId xmlns:a16="http://schemas.microsoft.com/office/drawing/2014/main" id="{8BB8F895-B185-D6C6-1998-DFEA821CA96B}"/>
              </a:ext>
            </a:extLst>
          </p:cNvPr>
          <p:cNvSpPr/>
          <p:nvPr/>
        </p:nvSpPr>
        <p:spPr>
          <a:xfrm>
            <a:off x="5378833" y="3156573"/>
            <a:ext cx="3172981" cy="3172981"/>
          </a:xfrm>
          <a:prstGeom prst="ellipse">
            <a:avLst/>
          </a:prstGeom>
          <a:solidFill>
            <a:srgbClr val="ACD697"/>
          </a:solidFill>
          <a:ln w="28575">
            <a:solidFill>
              <a:srgbClr val="6FBD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Litter can harm wildlife and makes the environment look untidy. You can help to stop this from happening by putting your litter in </a:t>
            </a:r>
            <a:r>
              <a:rPr lang="en-GB"/>
              <a:t>the bin.</a:t>
            </a:r>
            <a:endParaRPr lang="en-GB" dirty="0"/>
          </a:p>
        </p:txBody>
      </p:sp>
    </p:spTree>
    <p:extLst>
      <p:ext uri="{BB962C8B-B14F-4D97-AF65-F5344CB8AC3E}">
        <p14:creationId xmlns:p14="http://schemas.microsoft.com/office/powerpoint/2010/main" val="4044910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E64727EB-99C1-72FB-5BE7-B49893223D8C}"/>
              </a:ext>
            </a:extLst>
          </p:cNvPr>
          <p:cNvSpPr/>
          <p:nvPr/>
        </p:nvSpPr>
        <p:spPr>
          <a:xfrm>
            <a:off x="2536676" y="1393676"/>
            <a:ext cx="4070647" cy="4070647"/>
          </a:xfrm>
          <a:prstGeom prst="ellipse">
            <a:avLst/>
          </a:prstGeom>
          <a:solidFill>
            <a:srgbClr val="ACD69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20">
            <a:extLst>
              <a:ext uri="{FF2B5EF4-FFF2-40B4-BE49-F238E27FC236}">
                <a16:creationId xmlns:a16="http://schemas.microsoft.com/office/drawing/2014/main" id="{1C7B4398-F5A6-9D95-2B17-60807D1AFC7A}"/>
              </a:ext>
            </a:extLst>
          </p:cNvPr>
          <p:cNvSpPr txBox="1">
            <a:spLocks/>
          </p:cNvSpPr>
          <p:nvPr/>
        </p:nvSpPr>
        <p:spPr>
          <a:xfrm>
            <a:off x="669020" y="656786"/>
            <a:ext cx="7809189" cy="994306"/>
          </a:xfrm>
          <a:prstGeom prst="roundRect">
            <a:avLst>
              <a:gd name="adj" fmla="val 9641"/>
            </a:avLst>
          </a:prstGeom>
        </p:spPr>
        <p:txBody>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US" sz="3600" dirty="0">
                <a:solidFill>
                  <a:srgbClr val="6FBD84"/>
                </a:solidFill>
              </a:rPr>
              <a:t>The Environment Needs You!</a:t>
            </a:r>
            <a:endParaRPr lang="en-GB" sz="3600" dirty="0">
              <a:solidFill>
                <a:srgbClr val="6FBD84"/>
              </a:solidFill>
              <a:latin typeface="+mn-lt"/>
            </a:endParaRPr>
          </a:p>
        </p:txBody>
      </p:sp>
      <p:sp>
        <p:nvSpPr>
          <p:cNvPr id="7" name="Rounded Rectangle 8">
            <a:extLst>
              <a:ext uri="{FF2B5EF4-FFF2-40B4-BE49-F238E27FC236}">
                <a16:creationId xmlns:a16="http://schemas.microsoft.com/office/drawing/2014/main" id="{97937184-089E-B51B-8E18-86E2C7364CC0}"/>
              </a:ext>
            </a:extLst>
          </p:cNvPr>
          <p:cNvSpPr/>
          <p:nvPr/>
        </p:nvSpPr>
        <p:spPr>
          <a:xfrm>
            <a:off x="919243" y="4628413"/>
            <a:ext cx="7308741" cy="1360207"/>
          </a:xfrm>
          <a:prstGeom prst="roundRect">
            <a:avLst/>
          </a:prstGeom>
          <a:solidFill>
            <a:srgbClr val="6FBD84"/>
          </a:solidFill>
          <a:ln w="28575">
            <a:solidFill>
              <a:srgbClr val="ACD6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Choose one of these ways to help the environment and give it a try. </a:t>
            </a:r>
          </a:p>
          <a:p>
            <a:pPr algn="ctr"/>
            <a:r>
              <a:rPr lang="en-US" dirty="0"/>
              <a:t>Together we can all make a difference.</a:t>
            </a:r>
            <a:endParaRPr lang="en-GB" dirty="0"/>
          </a:p>
        </p:txBody>
      </p:sp>
      <p:pic>
        <p:nvPicPr>
          <p:cNvPr id="8" name="Picture 3">
            <a:extLst>
              <a:ext uri="{FF2B5EF4-FFF2-40B4-BE49-F238E27FC236}">
                <a16:creationId xmlns:a16="http://schemas.microsoft.com/office/drawing/2014/main" id="{0E66ECFF-F03E-023B-9E3E-973621472A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0005" y="1697063"/>
            <a:ext cx="2174234" cy="2931350"/>
          </a:xfrm>
          <a:prstGeom prst="rect">
            <a:avLst/>
          </a:prstGeom>
        </p:spPr>
      </p:pic>
    </p:spTree>
    <p:extLst>
      <p:ext uri="{BB962C8B-B14F-4D97-AF65-F5344CB8AC3E}">
        <p14:creationId xmlns:p14="http://schemas.microsoft.com/office/powerpoint/2010/main" val="363095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oogle Shape;196;p12">
            <a:hlinkClick r:id="rId2"/>
            <a:extLst>
              <a:ext uri="{FF2B5EF4-FFF2-40B4-BE49-F238E27FC236}">
                <a16:creationId xmlns:a16="http://schemas.microsoft.com/office/drawing/2014/main" id="{6696E4B6-BC5C-7911-7EDE-E556B106F3FA}"/>
              </a:ext>
            </a:extLst>
          </p:cNvPr>
          <p:cNvPicPr preferRelativeResize="0"/>
          <p:nvPr/>
        </p:nvPicPr>
        <p:blipFill>
          <a:blip r:embed="rId3">
            <a:extLst>
              <a:ext uri="{28A0092B-C50C-407E-A947-70E740481C1C}">
                <a14:useLocalDpi xmlns:a14="http://schemas.microsoft.com/office/drawing/2010/main" val="0"/>
              </a:ext>
            </a:extLst>
          </a:blip>
          <a:srcRect/>
          <a:stretch/>
        </p:blipFill>
        <p:spPr>
          <a:xfrm>
            <a:off x="4697281" y="1776131"/>
            <a:ext cx="4127912" cy="2063956"/>
          </a:xfrm>
          <a:prstGeom prst="rect">
            <a:avLst/>
          </a:prstGeom>
          <a:noFill/>
          <a:ln w="28575" cap="flat" cmpd="sng">
            <a:solidFill>
              <a:srgbClr val="ACD797"/>
            </a:solidFill>
            <a:prstDash val="solid"/>
            <a:round/>
            <a:headEnd type="none" w="sm" len="sm"/>
            <a:tailEnd type="none" w="sm" len="sm"/>
          </a:ln>
        </p:spPr>
      </p:pic>
      <p:sp>
        <p:nvSpPr>
          <p:cNvPr id="4" name="Google Shape;197;p12">
            <a:extLst>
              <a:ext uri="{FF2B5EF4-FFF2-40B4-BE49-F238E27FC236}">
                <a16:creationId xmlns:a16="http://schemas.microsoft.com/office/drawing/2014/main" id="{0072070C-072E-05B5-2522-CAD769361E61}"/>
              </a:ext>
            </a:extLst>
          </p:cNvPr>
          <p:cNvSpPr/>
          <p:nvPr/>
        </p:nvSpPr>
        <p:spPr>
          <a:xfrm>
            <a:off x="4646103" y="1205833"/>
            <a:ext cx="4230268" cy="580107"/>
          </a:xfrm>
          <a:prstGeom prst="round2SameRect">
            <a:avLst>
              <a:gd name="adj1" fmla="val 20512"/>
              <a:gd name="adj2" fmla="val 0"/>
            </a:avLst>
          </a:prstGeom>
          <a:solidFill>
            <a:srgbClr val="6EBD84"/>
          </a:solidFill>
          <a:ln>
            <a:solidFill>
              <a:srgbClr val="ACD797"/>
            </a:solidFill>
          </a:ln>
        </p:spPr>
        <p:txBody>
          <a:bodyPr spcFirstLastPara="1" wrap="square" lIns="91425" tIns="45700" rIns="91425" bIns="45700" anchor="ctr" anchorCtr="0">
            <a:noAutofit/>
          </a:bodyPr>
          <a:lstStyle/>
          <a:p>
            <a:pPr lvl="0" algn="ctr"/>
            <a:r>
              <a:rPr lang="pt-PT" sz="1600" b="1" dirty="0" err="1">
                <a:solidFill>
                  <a:schemeClr val="bg1"/>
                </a:solidFill>
              </a:rPr>
              <a:t>Building</a:t>
            </a:r>
            <a:r>
              <a:rPr lang="pt-PT" sz="1600" b="1" dirty="0">
                <a:solidFill>
                  <a:schemeClr val="bg1"/>
                </a:solidFill>
              </a:rPr>
              <a:t> </a:t>
            </a:r>
            <a:r>
              <a:rPr lang="pt-PT" sz="1600" b="1" dirty="0" err="1">
                <a:solidFill>
                  <a:schemeClr val="bg1"/>
                </a:solidFill>
              </a:rPr>
              <a:t>Our</a:t>
            </a:r>
            <a:r>
              <a:rPr lang="pt-PT" sz="1600" b="1" dirty="0">
                <a:solidFill>
                  <a:schemeClr val="bg1"/>
                </a:solidFill>
              </a:rPr>
              <a:t> Future: Age 5-6 </a:t>
            </a:r>
            <a:br>
              <a:rPr lang="pt-PT" sz="1600" b="1" dirty="0">
                <a:solidFill>
                  <a:schemeClr val="bg1"/>
                </a:solidFill>
              </a:rPr>
            </a:br>
            <a:r>
              <a:rPr lang="pt-PT" sz="1600" b="1" dirty="0">
                <a:solidFill>
                  <a:schemeClr val="bg1"/>
                </a:solidFill>
              </a:rPr>
              <a:t>STEAM </a:t>
            </a:r>
            <a:r>
              <a:rPr lang="pt-PT" sz="1600" b="1" dirty="0" err="1">
                <a:solidFill>
                  <a:schemeClr val="bg1"/>
                </a:solidFill>
              </a:rPr>
              <a:t>Theme</a:t>
            </a:r>
            <a:r>
              <a:rPr lang="pt-PT" sz="1600" b="1" dirty="0">
                <a:solidFill>
                  <a:schemeClr val="bg1"/>
                </a:solidFill>
              </a:rPr>
              <a:t> </a:t>
            </a:r>
            <a:r>
              <a:rPr lang="pt-PT" sz="1600" b="1" dirty="0" err="1">
                <a:solidFill>
                  <a:schemeClr val="bg1"/>
                </a:solidFill>
              </a:rPr>
              <a:t>Challenge</a:t>
            </a:r>
            <a:r>
              <a:rPr lang="pt-PT" sz="1600" b="1" dirty="0">
                <a:solidFill>
                  <a:schemeClr val="bg1"/>
                </a:solidFill>
              </a:rPr>
              <a:t> Pack:</a:t>
            </a:r>
            <a:endParaRPr sz="1600" b="1" dirty="0">
              <a:solidFill>
                <a:schemeClr val="bg1"/>
              </a:solidFill>
            </a:endParaRPr>
          </a:p>
        </p:txBody>
      </p:sp>
      <p:pic>
        <p:nvPicPr>
          <p:cNvPr id="5" name="Google Shape;198;p12">
            <a:hlinkClick r:id="rId4"/>
            <a:extLst>
              <a:ext uri="{FF2B5EF4-FFF2-40B4-BE49-F238E27FC236}">
                <a16:creationId xmlns:a16="http://schemas.microsoft.com/office/drawing/2014/main" id="{026118D4-76B7-4523-D9B9-669F4D7D47BE}"/>
              </a:ext>
            </a:extLst>
          </p:cNvPr>
          <p:cNvPicPr preferRelativeResize="0"/>
          <p:nvPr/>
        </p:nvPicPr>
        <p:blipFill>
          <a:blip r:embed="rId5">
            <a:extLst>
              <a:ext uri="{28A0092B-C50C-407E-A947-70E740481C1C}">
                <a14:useLocalDpi xmlns:a14="http://schemas.microsoft.com/office/drawing/2010/main" val="0"/>
              </a:ext>
            </a:extLst>
          </a:blip>
          <a:srcRect/>
          <a:stretch/>
        </p:blipFill>
        <p:spPr>
          <a:xfrm>
            <a:off x="370608" y="1776131"/>
            <a:ext cx="4127912" cy="2063956"/>
          </a:xfrm>
          <a:prstGeom prst="rect">
            <a:avLst/>
          </a:prstGeom>
          <a:noFill/>
          <a:ln w="28575" cap="flat" cmpd="sng">
            <a:solidFill>
              <a:srgbClr val="ACD797"/>
            </a:solidFill>
            <a:prstDash val="solid"/>
            <a:round/>
            <a:headEnd type="none" w="sm" len="sm"/>
            <a:tailEnd type="none" w="sm" len="sm"/>
          </a:ln>
        </p:spPr>
      </p:pic>
      <p:sp>
        <p:nvSpPr>
          <p:cNvPr id="6" name="Google Shape;199;p12">
            <a:extLst>
              <a:ext uri="{FF2B5EF4-FFF2-40B4-BE49-F238E27FC236}">
                <a16:creationId xmlns:a16="http://schemas.microsoft.com/office/drawing/2014/main" id="{953E2755-93E8-D35A-13C2-ECF257B0D52A}"/>
              </a:ext>
            </a:extLst>
          </p:cNvPr>
          <p:cNvSpPr/>
          <p:nvPr/>
        </p:nvSpPr>
        <p:spPr>
          <a:xfrm>
            <a:off x="319430" y="1205833"/>
            <a:ext cx="4230268" cy="580107"/>
          </a:xfrm>
          <a:prstGeom prst="round2SameRect">
            <a:avLst>
              <a:gd name="adj1" fmla="val 16695"/>
              <a:gd name="adj2" fmla="val 0"/>
            </a:avLst>
          </a:prstGeom>
          <a:solidFill>
            <a:srgbClr val="6EBD84"/>
          </a:solidFill>
          <a:ln>
            <a:solidFill>
              <a:srgbClr val="ACD797"/>
            </a:solidFill>
          </a:ln>
        </p:spPr>
        <p:txBody>
          <a:bodyPr spcFirstLastPara="1" wrap="square" lIns="91425" tIns="45700" rIns="91425" bIns="45700" anchor="ctr" anchorCtr="0">
            <a:noAutofit/>
          </a:bodyPr>
          <a:lstStyle/>
          <a:p>
            <a:pPr lvl="0" algn="ctr"/>
            <a:r>
              <a:rPr lang="pt-PT" sz="1600" b="1" dirty="0" err="1">
                <a:solidFill>
                  <a:schemeClr val="bg1"/>
                </a:solidFill>
              </a:rPr>
              <a:t>Let's</a:t>
            </a:r>
            <a:r>
              <a:rPr lang="pt-PT" sz="1600" b="1" dirty="0">
                <a:solidFill>
                  <a:schemeClr val="bg1"/>
                </a:solidFill>
              </a:rPr>
              <a:t> Doodle </a:t>
            </a:r>
            <a:r>
              <a:rPr lang="pt-PT" sz="1600" b="1" dirty="0" err="1">
                <a:solidFill>
                  <a:schemeClr val="bg1"/>
                </a:solidFill>
              </a:rPr>
              <a:t>About</a:t>
            </a:r>
            <a:r>
              <a:rPr lang="pt-PT" sz="1600" b="1" dirty="0">
                <a:solidFill>
                  <a:schemeClr val="bg1"/>
                </a:solidFill>
              </a:rPr>
              <a:t> </a:t>
            </a:r>
            <a:r>
              <a:rPr lang="pt-PT" sz="1600" b="1" dirty="0" err="1">
                <a:solidFill>
                  <a:schemeClr val="bg1"/>
                </a:solidFill>
              </a:rPr>
              <a:t>Our</a:t>
            </a:r>
            <a:r>
              <a:rPr lang="pt-PT" sz="1600" b="1" dirty="0">
                <a:solidFill>
                  <a:schemeClr val="bg1"/>
                </a:solidFill>
              </a:rPr>
              <a:t> Local </a:t>
            </a:r>
            <a:br>
              <a:rPr lang="pt-PT" sz="1600" b="1" dirty="0">
                <a:solidFill>
                  <a:schemeClr val="bg1"/>
                </a:solidFill>
              </a:rPr>
            </a:br>
            <a:r>
              <a:rPr lang="pt-PT" sz="1600" b="1" dirty="0" err="1">
                <a:solidFill>
                  <a:schemeClr val="bg1"/>
                </a:solidFill>
              </a:rPr>
              <a:t>Environment</a:t>
            </a:r>
            <a:r>
              <a:rPr lang="pt-PT" sz="1600" b="1" dirty="0">
                <a:solidFill>
                  <a:schemeClr val="bg1"/>
                </a:solidFill>
              </a:rPr>
              <a:t> </a:t>
            </a:r>
            <a:r>
              <a:rPr lang="pt-PT" sz="1600" b="1" dirty="0" err="1">
                <a:solidFill>
                  <a:schemeClr val="bg1"/>
                </a:solidFill>
              </a:rPr>
              <a:t>Colouring</a:t>
            </a:r>
            <a:r>
              <a:rPr lang="pt-PT" sz="1600" b="1" dirty="0">
                <a:solidFill>
                  <a:schemeClr val="bg1"/>
                </a:solidFill>
              </a:rPr>
              <a:t> </a:t>
            </a:r>
            <a:r>
              <a:rPr lang="pt-PT" sz="1600" b="1" dirty="0" err="1">
                <a:solidFill>
                  <a:schemeClr val="bg1"/>
                </a:solidFill>
              </a:rPr>
              <a:t>Page</a:t>
            </a:r>
            <a:r>
              <a:rPr lang="pt-PT" sz="1600" b="1" dirty="0">
                <a:solidFill>
                  <a:schemeClr val="bg1"/>
                </a:solidFill>
              </a:rPr>
              <a:t>:</a:t>
            </a:r>
            <a:endParaRPr sz="1600" b="1" dirty="0">
              <a:solidFill>
                <a:schemeClr val="bg1"/>
              </a:solidFill>
            </a:endParaRPr>
          </a:p>
        </p:txBody>
      </p:sp>
      <p:pic>
        <p:nvPicPr>
          <p:cNvPr id="7" name="Google Shape;200;p12">
            <a:hlinkClick r:id="rId6"/>
            <a:extLst>
              <a:ext uri="{FF2B5EF4-FFF2-40B4-BE49-F238E27FC236}">
                <a16:creationId xmlns:a16="http://schemas.microsoft.com/office/drawing/2014/main" id="{7C66C3AE-6D26-E15F-51C5-B4FB3D1E38DF}"/>
              </a:ext>
            </a:extLst>
          </p:cNvPr>
          <p:cNvPicPr preferRelativeResize="0"/>
          <p:nvPr/>
        </p:nvPicPr>
        <p:blipFill>
          <a:blip r:embed="rId7">
            <a:extLst>
              <a:ext uri="{28A0092B-C50C-407E-A947-70E740481C1C}">
                <a14:useLocalDpi xmlns:a14="http://schemas.microsoft.com/office/drawing/2010/main" val="0"/>
              </a:ext>
            </a:extLst>
          </a:blip>
          <a:srcRect/>
          <a:stretch/>
        </p:blipFill>
        <p:spPr>
          <a:xfrm>
            <a:off x="4690708" y="4558179"/>
            <a:ext cx="4141058" cy="2063956"/>
          </a:xfrm>
          <a:prstGeom prst="rect">
            <a:avLst/>
          </a:prstGeom>
          <a:noFill/>
          <a:ln w="28575" cap="flat" cmpd="sng">
            <a:solidFill>
              <a:srgbClr val="ACD797"/>
            </a:solidFill>
            <a:prstDash val="solid"/>
            <a:round/>
            <a:headEnd type="none" w="sm" len="sm"/>
            <a:tailEnd type="none" w="sm" len="sm"/>
          </a:ln>
        </p:spPr>
      </p:pic>
      <p:sp>
        <p:nvSpPr>
          <p:cNvPr id="8" name="Google Shape;201;p12">
            <a:extLst>
              <a:ext uri="{FF2B5EF4-FFF2-40B4-BE49-F238E27FC236}">
                <a16:creationId xmlns:a16="http://schemas.microsoft.com/office/drawing/2014/main" id="{370A604B-E375-DD8B-5969-6B6EC754ACE3}"/>
              </a:ext>
            </a:extLst>
          </p:cNvPr>
          <p:cNvSpPr/>
          <p:nvPr/>
        </p:nvSpPr>
        <p:spPr>
          <a:xfrm>
            <a:off x="4646103" y="3978072"/>
            <a:ext cx="4230268" cy="580107"/>
          </a:xfrm>
          <a:prstGeom prst="round2SameRect">
            <a:avLst>
              <a:gd name="adj1" fmla="val 16667"/>
              <a:gd name="adj2" fmla="val 0"/>
            </a:avLst>
          </a:prstGeom>
          <a:solidFill>
            <a:srgbClr val="6EBD84"/>
          </a:solidFill>
          <a:ln>
            <a:solidFill>
              <a:srgbClr val="ACD797"/>
            </a:solidFill>
          </a:ln>
        </p:spPr>
        <p:txBody>
          <a:bodyPr spcFirstLastPara="1" wrap="square" lIns="91425" tIns="45700" rIns="91425" bIns="45700" anchor="ctr" anchorCtr="0">
            <a:noAutofit/>
          </a:bodyPr>
          <a:lstStyle/>
          <a:p>
            <a:pPr lvl="0" algn="ctr"/>
            <a:r>
              <a:rPr lang="pt-PT" sz="1600" b="1" dirty="0" err="1">
                <a:solidFill>
                  <a:schemeClr val="bg1"/>
                </a:solidFill>
              </a:rPr>
              <a:t>Plastic</a:t>
            </a:r>
            <a:r>
              <a:rPr lang="pt-PT" sz="1600" b="1" dirty="0">
                <a:solidFill>
                  <a:schemeClr val="bg1"/>
                </a:solidFill>
              </a:rPr>
              <a:t> </a:t>
            </a:r>
            <a:r>
              <a:rPr lang="pt-PT" sz="1600" b="1" dirty="0" err="1">
                <a:solidFill>
                  <a:schemeClr val="bg1"/>
                </a:solidFill>
              </a:rPr>
              <a:t>Pollution</a:t>
            </a:r>
            <a:r>
              <a:rPr lang="pt-PT" sz="1600" b="1" dirty="0">
                <a:solidFill>
                  <a:schemeClr val="bg1"/>
                </a:solidFill>
              </a:rPr>
              <a:t> - </a:t>
            </a:r>
            <a:r>
              <a:rPr lang="pt-PT" sz="1600" b="1" dirty="0" err="1">
                <a:solidFill>
                  <a:schemeClr val="bg1"/>
                </a:solidFill>
              </a:rPr>
              <a:t>What</a:t>
            </a:r>
            <a:r>
              <a:rPr lang="pt-PT" sz="1600" b="1" dirty="0">
                <a:solidFill>
                  <a:schemeClr val="bg1"/>
                </a:solidFill>
              </a:rPr>
              <a:t> Can </a:t>
            </a:r>
            <a:r>
              <a:rPr lang="pt-PT" sz="1600" b="1" dirty="0" err="1">
                <a:solidFill>
                  <a:schemeClr val="bg1"/>
                </a:solidFill>
              </a:rPr>
              <a:t>You</a:t>
            </a:r>
            <a:r>
              <a:rPr lang="pt-PT" sz="1600" b="1" dirty="0">
                <a:solidFill>
                  <a:schemeClr val="bg1"/>
                </a:solidFill>
              </a:rPr>
              <a:t> </a:t>
            </a:r>
            <a:br>
              <a:rPr lang="pt-PT" sz="1600" b="1" dirty="0">
                <a:solidFill>
                  <a:schemeClr val="bg1"/>
                </a:solidFill>
              </a:rPr>
            </a:br>
            <a:r>
              <a:rPr lang="pt-PT" sz="1600" b="1" dirty="0" err="1">
                <a:solidFill>
                  <a:schemeClr val="bg1"/>
                </a:solidFill>
              </a:rPr>
              <a:t>See</a:t>
            </a:r>
            <a:r>
              <a:rPr lang="pt-PT" sz="1600" b="1" dirty="0">
                <a:solidFill>
                  <a:schemeClr val="bg1"/>
                </a:solidFill>
              </a:rPr>
              <a:t> PowerPoint:</a:t>
            </a:r>
            <a:endParaRPr sz="1600" b="1" dirty="0">
              <a:solidFill>
                <a:schemeClr val="bg1"/>
              </a:solidFill>
            </a:endParaRPr>
          </a:p>
        </p:txBody>
      </p:sp>
      <p:pic>
        <p:nvPicPr>
          <p:cNvPr id="9" name="Google Shape;202;p12">
            <a:hlinkClick r:id="rId8"/>
            <a:extLst>
              <a:ext uri="{FF2B5EF4-FFF2-40B4-BE49-F238E27FC236}">
                <a16:creationId xmlns:a16="http://schemas.microsoft.com/office/drawing/2014/main" id="{EC2DAADB-2C85-28ED-5384-EF3231562F8F}"/>
              </a:ext>
            </a:extLst>
          </p:cNvPr>
          <p:cNvPicPr preferRelativeResize="0"/>
          <p:nvPr/>
        </p:nvPicPr>
        <p:blipFill>
          <a:blip r:embed="rId9">
            <a:extLst>
              <a:ext uri="{28A0092B-C50C-407E-A947-70E740481C1C}">
                <a14:useLocalDpi xmlns:a14="http://schemas.microsoft.com/office/drawing/2010/main" val="0"/>
              </a:ext>
            </a:extLst>
          </a:blip>
          <a:srcRect/>
          <a:stretch/>
        </p:blipFill>
        <p:spPr>
          <a:xfrm>
            <a:off x="326004" y="4558179"/>
            <a:ext cx="4127912" cy="2063956"/>
          </a:xfrm>
          <a:prstGeom prst="rect">
            <a:avLst/>
          </a:prstGeom>
          <a:noFill/>
          <a:ln w="28575" cap="flat" cmpd="sng">
            <a:solidFill>
              <a:srgbClr val="ACD797"/>
            </a:solidFill>
            <a:prstDash val="solid"/>
            <a:round/>
            <a:headEnd type="none" w="sm" len="sm"/>
            <a:tailEnd type="none" w="sm" len="sm"/>
          </a:ln>
        </p:spPr>
      </p:pic>
      <p:sp>
        <p:nvSpPr>
          <p:cNvPr id="10" name="Google Shape;203;p12">
            <a:extLst>
              <a:ext uri="{FF2B5EF4-FFF2-40B4-BE49-F238E27FC236}">
                <a16:creationId xmlns:a16="http://schemas.microsoft.com/office/drawing/2014/main" id="{1B482D63-3484-B410-B9E5-61CE95897086}"/>
              </a:ext>
            </a:extLst>
          </p:cNvPr>
          <p:cNvSpPr/>
          <p:nvPr/>
        </p:nvSpPr>
        <p:spPr>
          <a:xfrm>
            <a:off x="274826" y="3978072"/>
            <a:ext cx="4230268" cy="580107"/>
          </a:xfrm>
          <a:prstGeom prst="round2SameRect">
            <a:avLst>
              <a:gd name="adj1" fmla="val 16667"/>
              <a:gd name="adj2" fmla="val 0"/>
            </a:avLst>
          </a:prstGeom>
          <a:solidFill>
            <a:srgbClr val="6EBD84"/>
          </a:solidFill>
          <a:ln>
            <a:solidFill>
              <a:srgbClr val="ACD797"/>
            </a:solidFill>
          </a:ln>
        </p:spPr>
        <p:txBody>
          <a:bodyPr spcFirstLastPara="1" wrap="square" lIns="91425" tIns="45700" rIns="91425" bIns="45700" anchor="ctr" anchorCtr="0">
            <a:noAutofit/>
          </a:bodyPr>
          <a:lstStyle/>
          <a:p>
            <a:pPr lvl="0" algn="ctr"/>
            <a:r>
              <a:rPr lang="pt-PT" sz="1600" b="1" dirty="0" err="1">
                <a:solidFill>
                  <a:schemeClr val="bg1"/>
                </a:solidFill>
              </a:rPr>
              <a:t>Saving</a:t>
            </a:r>
            <a:r>
              <a:rPr lang="pt-PT" sz="1600" b="1" dirty="0">
                <a:solidFill>
                  <a:schemeClr val="bg1"/>
                </a:solidFill>
              </a:rPr>
              <a:t> </a:t>
            </a:r>
            <a:r>
              <a:rPr lang="pt-PT" sz="1600" b="1" dirty="0" err="1">
                <a:solidFill>
                  <a:schemeClr val="bg1"/>
                </a:solidFill>
              </a:rPr>
              <a:t>or</a:t>
            </a:r>
            <a:r>
              <a:rPr lang="pt-PT" sz="1600" b="1" dirty="0">
                <a:solidFill>
                  <a:schemeClr val="bg1"/>
                </a:solidFill>
              </a:rPr>
              <a:t> </a:t>
            </a:r>
            <a:r>
              <a:rPr lang="pt-PT" sz="1600" b="1" dirty="0" err="1">
                <a:solidFill>
                  <a:schemeClr val="bg1"/>
                </a:solidFill>
              </a:rPr>
              <a:t>Wasting</a:t>
            </a:r>
            <a:r>
              <a:rPr lang="pt-PT" sz="1600" b="1" dirty="0">
                <a:solidFill>
                  <a:schemeClr val="bg1"/>
                </a:solidFill>
              </a:rPr>
              <a:t> </a:t>
            </a:r>
            <a:r>
              <a:rPr lang="pt-PT" sz="1600" b="1" dirty="0" err="1">
                <a:solidFill>
                  <a:schemeClr val="bg1"/>
                </a:solidFill>
              </a:rPr>
              <a:t>Water</a:t>
            </a:r>
            <a:r>
              <a:rPr lang="pt-PT" sz="1600" b="1" dirty="0">
                <a:solidFill>
                  <a:schemeClr val="bg1"/>
                </a:solidFill>
              </a:rPr>
              <a:t> </a:t>
            </a:r>
            <a:r>
              <a:rPr lang="pt-PT" sz="1600" b="1" dirty="0" err="1">
                <a:solidFill>
                  <a:schemeClr val="bg1"/>
                </a:solidFill>
              </a:rPr>
              <a:t>Sorting</a:t>
            </a:r>
            <a:r>
              <a:rPr lang="pt-PT" sz="1600" b="1" dirty="0">
                <a:solidFill>
                  <a:schemeClr val="bg1"/>
                </a:solidFill>
              </a:rPr>
              <a:t> </a:t>
            </a:r>
            <a:r>
              <a:rPr lang="pt-PT" sz="1600" b="1" dirty="0" err="1">
                <a:solidFill>
                  <a:schemeClr val="bg1"/>
                </a:solidFill>
              </a:rPr>
              <a:t>Cards</a:t>
            </a:r>
            <a:r>
              <a:rPr lang="pt-PT" sz="1600" b="1" dirty="0">
                <a:solidFill>
                  <a:schemeClr val="bg1"/>
                </a:solidFill>
              </a:rPr>
              <a:t>:</a:t>
            </a:r>
            <a:endParaRPr sz="1600" b="1" dirty="0">
              <a:solidFill>
                <a:schemeClr val="bg1"/>
              </a:solidFill>
            </a:endParaRPr>
          </a:p>
        </p:txBody>
      </p:sp>
      <p:sp>
        <p:nvSpPr>
          <p:cNvPr id="15" name="Rounded Rectangle 8">
            <a:extLst>
              <a:ext uri="{FF2B5EF4-FFF2-40B4-BE49-F238E27FC236}">
                <a16:creationId xmlns:a16="http://schemas.microsoft.com/office/drawing/2014/main" id="{637E1DB8-58F1-07E5-A228-8F8ECC8EFB6E}"/>
              </a:ext>
            </a:extLst>
          </p:cNvPr>
          <p:cNvSpPr/>
          <p:nvPr/>
        </p:nvSpPr>
        <p:spPr>
          <a:xfrm>
            <a:off x="345019" y="344129"/>
            <a:ext cx="8479551" cy="723719"/>
          </a:xfrm>
          <a:prstGeom prst="roundRect">
            <a:avLst/>
          </a:prstGeom>
          <a:solidFill>
            <a:srgbClr val="6FBD84"/>
          </a:solidFill>
          <a:ln w="28575">
            <a:solidFill>
              <a:srgbClr val="ACD6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itle 20">
            <a:extLst>
              <a:ext uri="{FF2B5EF4-FFF2-40B4-BE49-F238E27FC236}">
                <a16:creationId xmlns:a16="http://schemas.microsoft.com/office/drawing/2014/main" id="{09C791EC-C69D-91F8-22B0-0F4483CA25BF}"/>
              </a:ext>
            </a:extLst>
          </p:cNvPr>
          <p:cNvSpPr txBox="1">
            <a:spLocks/>
          </p:cNvSpPr>
          <p:nvPr/>
        </p:nvSpPr>
        <p:spPr>
          <a:xfrm>
            <a:off x="667405" y="507115"/>
            <a:ext cx="7809189" cy="994306"/>
          </a:xfrm>
          <a:prstGeom prst="roundRect">
            <a:avLst>
              <a:gd name="adj" fmla="val 9641"/>
            </a:avLst>
          </a:prstGeom>
        </p:spPr>
        <p:txBody>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lvl="0" algn="ctr">
              <a:spcBef>
                <a:spcPts val="0"/>
              </a:spcBef>
              <a:buClr>
                <a:schemeClr val="lt1"/>
              </a:buClr>
              <a:buSzPts val="2800"/>
            </a:pPr>
            <a:r>
              <a:rPr lang="en-GB" sz="2400" dirty="0">
                <a:solidFill>
                  <a:schemeClr val="bg1"/>
                </a:solidFill>
                <a:latin typeface="+mj-lt"/>
                <a:ea typeface="Arial"/>
                <a:cs typeface="Arial"/>
                <a:sym typeface="Arial"/>
              </a:rPr>
              <a:t>What will be the next step on your learning journey?</a:t>
            </a:r>
            <a:endParaRPr lang="en-GB" sz="2400" dirty="0">
              <a:solidFill>
                <a:schemeClr val="bg1"/>
              </a:solidFill>
              <a:latin typeface="+mj-lt"/>
            </a:endParaRPr>
          </a:p>
        </p:txBody>
      </p:sp>
    </p:spTree>
    <p:extLst>
      <p:ext uri="{BB962C8B-B14F-4D97-AF65-F5344CB8AC3E}">
        <p14:creationId xmlns:p14="http://schemas.microsoft.com/office/powerpoint/2010/main" val="239044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8893146"/>
      </p:ext>
    </p:extLst>
  </p:cSld>
  <p:clrMapOvr>
    <a:masterClrMapping/>
  </p:clrMapOvr>
</p:sld>
</file>

<file path=ppt/theme/theme1.xml><?xml version="1.0" encoding="utf-8"?>
<a:theme xmlns:a="http://schemas.openxmlformats.org/drawingml/2006/main" name="Slide Layouts">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Bold"/>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38D77A04-A87B-7D43-8732-27E2D33516AE}" vid="{5E469990-78F7-7547-A30D-B1A8874D45EC}"/>
    </a:ext>
  </a:extLst>
</a:theme>
</file>

<file path=ppt/theme/theme2.xml><?xml version="1.0" encoding="utf-8"?>
<a:theme xmlns:a="http://schemas.openxmlformats.org/drawingml/2006/main" name="Disclaimers/Guidan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8D77A04-A87B-7D43-8732-27E2D33516AE}" vid="{EA9C427F-3A83-A94B-A157-C0DAB0EC855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Layouts</Template>
  <TotalTime>48</TotalTime>
  <Words>503</Words>
  <Application>Microsoft Macintosh PowerPoint</Application>
  <PresentationFormat>Apresentação no Ecrã (4:3)</PresentationFormat>
  <Paragraphs>40</Paragraphs>
  <Slides>17</Slides>
  <Notes>0</Notes>
  <HiddenSlides>1</HiddenSlides>
  <MMClips>0</MMClips>
  <ScaleCrop>false</ScaleCrop>
  <HeadingPairs>
    <vt:vector size="6" baseType="variant">
      <vt:variant>
        <vt:lpstr>Tipos de letra usados</vt:lpstr>
      </vt:variant>
      <vt:variant>
        <vt:i4>4</vt:i4>
      </vt:variant>
      <vt:variant>
        <vt:lpstr>Tema</vt:lpstr>
      </vt:variant>
      <vt:variant>
        <vt:i4>2</vt:i4>
      </vt:variant>
      <vt:variant>
        <vt:lpstr>Títulos dos diapositivos</vt:lpstr>
      </vt:variant>
      <vt:variant>
        <vt:i4>17</vt:i4>
      </vt:variant>
    </vt:vector>
  </HeadingPairs>
  <TitlesOfParts>
    <vt:vector size="23" baseType="lpstr">
      <vt:lpstr>Calibri</vt:lpstr>
      <vt:lpstr>Arial</vt:lpstr>
      <vt:lpstr>Twinkl</vt:lpstr>
      <vt:lpstr>Roboto</vt:lpstr>
      <vt:lpstr>Slide Layouts</vt:lpstr>
      <vt:lpstr>Disclaimers/Guidance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Andreza Teramoto</dc:creator>
  <cp:lastModifiedBy>Andreza Teramoto</cp:lastModifiedBy>
  <cp:revision>4</cp:revision>
  <dcterms:created xsi:type="dcterms:W3CDTF">2025-08-14T09:43:56Z</dcterms:created>
  <dcterms:modified xsi:type="dcterms:W3CDTF">2025-08-28T10:48:26Z</dcterms:modified>
</cp:coreProperties>
</file>